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9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16.07.2018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16.07.2018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16.07.2018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16.07.2018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16.07.2018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643051"/>
            <a:ext cx="7772400" cy="19574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Мои впечатления о бельгийской системе образования </a:t>
            </a:r>
            <a:br>
              <a:rPr lang="ru-RU" b="1" dirty="0" smtClean="0"/>
            </a:br>
            <a:r>
              <a:rPr lang="ru-RU" dirty="0" smtClean="0"/>
              <a:t>Часть 1: Дошкольное образование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8662" y="3886200"/>
            <a:ext cx="7286676" cy="1752600"/>
          </a:xfrm>
        </p:spPr>
        <p:txBody>
          <a:bodyPr/>
          <a:lstStyle/>
          <a:p>
            <a:r>
              <a:rPr lang="ru-RU" dirty="0" smtClean="0"/>
              <a:t>Приложение к статье Г.Б. </a:t>
            </a:r>
            <a:r>
              <a:rPr lang="ru-RU" dirty="0" err="1" smtClean="0"/>
              <a:t>Биляловой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Лейля\Desktop\Montessori-feature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4000" y="465058"/>
            <a:ext cx="9252000" cy="61814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000744"/>
            <a:ext cx="8229600" cy="857256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Г.Б. </a:t>
            </a:r>
            <a:r>
              <a:rPr lang="ru-RU" dirty="0" err="1" smtClean="0"/>
              <a:t>Билялова</a:t>
            </a:r>
            <a:r>
              <a:rPr lang="ru-RU" dirty="0" smtClean="0"/>
              <a:t> с семьёй</a:t>
            </a:r>
            <a:endParaRPr lang="ru-RU" dirty="0"/>
          </a:p>
        </p:txBody>
      </p:sp>
      <p:pic>
        <p:nvPicPr>
          <p:cNvPr id="1026" name="Picture 2" descr="C:\Users\Лейля\Downloads\журнал\1 - 2018\гульнара белялова\^2BD1D65DFA89572CC995253FF5AF73C3C46E4BC3DDB97D1F58^pimgpsh_fullsize_dist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0845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4" descr="Картинки по запросу бельгия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-18000" y="1087166"/>
            <a:ext cx="9180000" cy="46836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3100" dirty="0" smtClean="0"/>
              <a:t>Ясли </a:t>
            </a:r>
            <a:r>
              <a:rPr lang="ru-RU" sz="3100" dirty="0" smtClean="0"/>
              <a:t>и </a:t>
            </a:r>
            <a:r>
              <a:rPr lang="ru-RU" sz="3100" dirty="0" err="1" smtClean="0"/>
              <a:t>инcтитут</a:t>
            </a:r>
            <a:r>
              <a:rPr lang="ru-RU" sz="3100" dirty="0" smtClean="0"/>
              <a:t> нянечек 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(</a:t>
            </a:r>
            <a:r>
              <a:rPr lang="ru-RU" sz="3100" dirty="0" smtClean="0"/>
              <a:t>дети от 0 до 2,5 лет)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9" descr="Картинки по запросу kinderdagverblij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l="7653" r="3572"/>
          <a:stretch>
            <a:fillRect/>
          </a:stretch>
        </p:blipFill>
        <p:spPr bwMode="auto">
          <a:xfrm>
            <a:off x="-108000" y="1714488"/>
            <a:ext cx="9252000" cy="26712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7" descr="Картинки по запросу kinderdagverblij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l="1267" r="1267"/>
          <a:stretch>
            <a:fillRect/>
          </a:stretch>
        </p:blipFill>
        <p:spPr bwMode="auto">
          <a:xfrm>
            <a:off x="0" y="2167128"/>
            <a:ext cx="9144000" cy="25237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0" descr="Картинки по запросу kinderdagverblij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54000" y="693489"/>
            <a:ext cx="9036000" cy="54710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err="1" smtClean="0"/>
              <a:t>Малышковая</a:t>
            </a:r>
            <a:r>
              <a:rPr lang="ru-RU" b="1" dirty="0" smtClean="0"/>
              <a:t> школа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(</a:t>
            </a:r>
            <a:r>
              <a:rPr lang="ru-RU" b="1" dirty="0" smtClean="0"/>
              <a:t>детский сад)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ru-RU" dirty="0"/>
          </a:p>
        </p:txBody>
      </p:sp>
      <p:pic>
        <p:nvPicPr>
          <p:cNvPr id="4" name="Picture 28" descr="Картинки по запросу kinderdagverblij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0" y="500042"/>
            <a:ext cx="8961120" cy="3808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1" descr="Картинки по запросу kleuterschool lee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-108000" y="1000101"/>
            <a:ext cx="9360000" cy="52528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2" descr="Картинки по запросу kleuterschool lee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r="25011"/>
          <a:stretch>
            <a:fillRect/>
          </a:stretch>
        </p:blipFill>
        <p:spPr bwMode="auto">
          <a:xfrm>
            <a:off x="34025" y="1700610"/>
            <a:ext cx="9075950" cy="34567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44</TotalTime>
  <Words>19</Words>
  <PresentationFormat>Экран (4:3)</PresentationFormat>
  <Paragraphs>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Аспект</vt:lpstr>
      <vt:lpstr>Мои впечатления о бельгийской системе образования  Часть 1: Дошкольное образование</vt:lpstr>
      <vt:lpstr>Слайд 2</vt:lpstr>
      <vt:lpstr>Слайд 3</vt:lpstr>
      <vt:lpstr> Ясли и инcтитут нянечек  (дети от 0 до 2,5 лет) </vt:lpstr>
      <vt:lpstr>Слайд 5</vt:lpstr>
      <vt:lpstr>Слайд 6</vt:lpstr>
      <vt:lpstr>Малышковая школа  (детский сад) 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СИСТЕМЫ ОБРАЗОВАНИЯ В БЕЛЬГИИ. Часть 1: Дошкольное образование</dc:title>
  <dc:creator>Лейля</dc:creator>
  <cp:lastModifiedBy>Лейля</cp:lastModifiedBy>
  <cp:revision>4</cp:revision>
  <dcterms:created xsi:type="dcterms:W3CDTF">2018-03-16T19:36:57Z</dcterms:created>
  <dcterms:modified xsi:type="dcterms:W3CDTF">2018-07-16T13:08:31Z</dcterms:modified>
</cp:coreProperties>
</file>