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64" r:id="rId4"/>
    <p:sldId id="262" r:id="rId5"/>
    <p:sldId id="267" r:id="rId6"/>
    <p:sldId id="261" r:id="rId7"/>
    <p:sldId id="258" r:id="rId8"/>
    <p:sldId id="263" r:id="rId9"/>
    <p:sldId id="265" r:id="rId10"/>
    <p:sldId id="266" r:id="rId11"/>
    <p:sldId id="268" r:id="rId12"/>
    <p:sldId id="291" r:id="rId13"/>
    <p:sldId id="273" r:id="rId14"/>
    <p:sldId id="260" r:id="rId15"/>
    <p:sldId id="272" r:id="rId16"/>
    <p:sldId id="277" r:id="rId17"/>
    <p:sldId id="288" r:id="rId18"/>
    <p:sldId id="280" r:id="rId19"/>
    <p:sldId id="281" r:id="rId20"/>
    <p:sldId id="293" r:id="rId21"/>
    <p:sldId id="282" r:id="rId22"/>
    <p:sldId id="283" r:id="rId23"/>
    <p:sldId id="284" r:id="rId24"/>
    <p:sldId id="285" r:id="rId25"/>
    <p:sldId id="294" r:id="rId26"/>
    <p:sldId id="298" r:id="rId27"/>
    <p:sldId id="289" r:id="rId28"/>
    <p:sldId id="299" r:id="rId29"/>
    <p:sldId id="300" r:id="rId30"/>
    <p:sldId id="301" r:id="rId31"/>
    <p:sldId id="257" r:id="rId32"/>
    <p:sldId id="295" r:id="rId33"/>
    <p:sldId id="275" r:id="rId34"/>
    <p:sldId id="274" r:id="rId35"/>
    <p:sldId id="286" r:id="rId36"/>
    <p:sldId id="278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40" d="100"/>
          <a:sy n="40" d="100"/>
        </p:scale>
        <p:origin x="-1350" y="-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46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643314"/>
            <a:ext cx="7772400" cy="142876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 fontScale="90000"/>
          </a:bodyPr>
          <a:lstStyle/>
          <a:p>
            <a:r>
              <a:rPr lang="ru-RU" sz="8800" b="1" dirty="0" smtClean="0">
                <a:solidFill>
                  <a:srgbClr val="FF0000"/>
                </a:solidFill>
              </a:rPr>
              <a:t>Риза </a:t>
            </a:r>
            <a:r>
              <a:rPr lang="ru-RU" sz="8800" b="1" dirty="0" err="1" smtClean="0">
                <a:solidFill>
                  <a:srgbClr val="FF0000"/>
                </a:solidFill>
              </a:rPr>
              <a:t>Фазыл</a:t>
            </a:r>
            <a:endParaRPr lang="ru-RU" sz="88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85786" y="5572141"/>
            <a:ext cx="75724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n>
                  <a:solidFill>
                    <a:srgbClr val="0070C0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</a:rPr>
              <a:t>1929 с. </a:t>
            </a:r>
            <a:r>
              <a:rPr lang="ru-RU" sz="2400" dirty="0" err="1" smtClean="0">
                <a:ln>
                  <a:solidFill>
                    <a:srgbClr val="0070C0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</a:rPr>
              <a:t>майыс</a:t>
            </a:r>
            <a:r>
              <a:rPr lang="ru-RU" sz="2400" dirty="0" smtClean="0">
                <a:ln>
                  <a:solidFill>
                    <a:srgbClr val="0070C0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</a:rPr>
              <a:t> 30 — 2016 с. ноябрь 26</a:t>
            </a:r>
            <a:endParaRPr lang="ru-RU" sz="2400" dirty="0">
              <a:ln>
                <a:solidFill>
                  <a:srgbClr val="0070C0"/>
                </a:solidFill>
              </a:ln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Picture 2" descr="D:\Мои документы\ж. Ана тили оджаларына\Риза Фазыл\риза фазыл\риза фазыл\06FD1ED8-0D04-4825-B239-FBF2CC682125_w640_r1_cx0_cy30_cw0_s.jpg"/>
          <p:cNvPicPr>
            <a:picLocks noChangeAspect="1" noChangeArrowheads="1"/>
          </p:cNvPicPr>
          <p:nvPr/>
        </p:nvPicPr>
        <p:blipFill>
          <a:blip r:embed="rId2"/>
          <a:srcRect r="12109"/>
          <a:stretch>
            <a:fillRect/>
          </a:stretch>
        </p:blipFill>
        <p:spPr bwMode="auto">
          <a:xfrm>
            <a:off x="285720" y="214290"/>
            <a:ext cx="5357850" cy="3429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42918"/>
          </a:xfrm>
        </p:spPr>
        <p:txBody>
          <a:bodyPr anchor="ctr">
            <a:normAutofit/>
          </a:bodyPr>
          <a:lstStyle/>
          <a:p>
            <a:r>
              <a:rPr lang="ru-RU" sz="2400" dirty="0" smtClean="0"/>
              <a:t>Риза </a:t>
            </a:r>
            <a:r>
              <a:rPr lang="ru-RU" sz="2400" dirty="0" err="1" smtClean="0"/>
              <a:t>Фазыл</a:t>
            </a:r>
            <a:r>
              <a:rPr lang="ru-RU" sz="2400" dirty="0" smtClean="0"/>
              <a:t> </a:t>
            </a:r>
            <a:r>
              <a:rPr lang="ru-RU" sz="2400" dirty="0" err="1" smtClean="0"/>
              <a:t>ве</a:t>
            </a:r>
            <a:r>
              <a:rPr lang="ru-RU" sz="2400" dirty="0" smtClean="0"/>
              <a:t> </a:t>
            </a:r>
            <a:r>
              <a:rPr lang="ru-RU" sz="2400" dirty="0" err="1" smtClean="0"/>
              <a:t>Шакир</a:t>
            </a:r>
            <a:r>
              <a:rPr lang="ru-RU" sz="2400" dirty="0" smtClean="0"/>
              <a:t> Селим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rcRect r="8459"/>
          <a:stretch>
            <a:fillRect/>
          </a:stretch>
        </p:blipFill>
        <p:spPr bwMode="auto">
          <a:xfrm rot="16200000">
            <a:off x="1464460" y="1559709"/>
            <a:ext cx="6215081" cy="438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Р. </a:t>
            </a:r>
            <a:r>
              <a:rPr lang="ru-RU" sz="2400" dirty="0" err="1" smtClean="0"/>
              <a:t>Фазыл</a:t>
            </a:r>
            <a:r>
              <a:rPr lang="ru-RU" sz="2400" dirty="0" smtClean="0"/>
              <a:t> </a:t>
            </a:r>
            <a:r>
              <a:rPr lang="ru-RU" sz="2400" dirty="0" err="1" smtClean="0"/>
              <a:t>озь</a:t>
            </a:r>
            <a:r>
              <a:rPr lang="ru-RU" sz="2400" dirty="0" smtClean="0"/>
              <a:t> </a:t>
            </a:r>
            <a:r>
              <a:rPr lang="ru-RU" sz="2400" dirty="0" err="1" smtClean="0"/>
              <a:t>кабинетинде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1981810" y="196620"/>
            <a:ext cx="5180381" cy="750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D:\Мои документы\ж. Ана тили оджаларына\Риза Фазыл\риза фазыл\риза фазыл\n.jpg"/>
          <p:cNvPicPr>
            <a:picLocks noChangeAspect="1" noChangeArrowheads="1"/>
          </p:cNvPicPr>
          <p:nvPr/>
        </p:nvPicPr>
        <p:blipFill>
          <a:blip r:embed="rId2">
            <a:lum bright="10000"/>
          </a:blip>
          <a:srcRect b="3947"/>
          <a:stretch>
            <a:fillRect/>
          </a:stretch>
        </p:blipFill>
        <p:spPr bwMode="auto">
          <a:xfrm>
            <a:off x="1908000" y="17212"/>
            <a:ext cx="5328000" cy="68235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D:\Мои документы\ж. Ана тили оджаларына\Риза Фазыл\риза фазыл\риза фазыл\86AAE2C9-B583-4068-B337-5B6CEF740DFE_cx12_cy10_cw77_w900_r1_s_r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87" y="1019173"/>
            <a:ext cx="9172575" cy="51570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И. </a:t>
            </a:r>
            <a:r>
              <a:rPr lang="ru-RU" sz="2400" dirty="0" err="1" smtClean="0"/>
              <a:t>Гаспринский</a:t>
            </a:r>
            <a:r>
              <a:rPr lang="ru-RU" sz="2400" dirty="0" smtClean="0"/>
              <a:t> </a:t>
            </a:r>
            <a:r>
              <a:rPr lang="ru-RU" sz="2400" dirty="0" err="1" smtClean="0"/>
              <a:t>адына</a:t>
            </a:r>
            <a:r>
              <a:rPr lang="ru-RU" sz="2400" dirty="0" smtClean="0"/>
              <a:t> </a:t>
            </a:r>
            <a:r>
              <a:rPr lang="ru-RU" sz="2400" dirty="0" err="1" smtClean="0"/>
              <a:t>китапханеде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Лейля\Desktop\журнал\Riza-Fazyl-1024x768.jpg"/>
          <p:cNvPicPr>
            <a:picLocks noChangeAspect="1" noChangeArrowheads="1"/>
          </p:cNvPicPr>
          <p:nvPr/>
        </p:nvPicPr>
        <p:blipFill>
          <a:blip r:embed="rId2"/>
          <a:srcRect l="5859" t="2930" b="16992"/>
          <a:stretch>
            <a:fillRect/>
          </a:stretch>
        </p:blipFill>
        <p:spPr bwMode="auto">
          <a:xfrm>
            <a:off x="-19064" y="1000060"/>
            <a:ext cx="9182128" cy="58579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D:\Мои документы\ж. Ана тили оджаларына\Риза Фазыл\риза фазыл\риза фазыл\57A7687A-1408-4504-B399-8FB37582833D_cx0_cy2_cw0_mw1024_s_n.jpg"/>
          <p:cNvPicPr>
            <a:picLocks noChangeAspect="1" noChangeArrowheads="1"/>
          </p:cNvPicPr>
          <p:nvPr/>
        </p:nvPicPr>
        <p:blipFill>
          <a:blip r:embed="rId2"/>
          <a:srcRect l="2198" r="4052" b="4021"/>
          <a:stretch>
            <a:fillRect/>
          </a:stretch>
        </p:blipFill>
        <p:spPr bwMode="auto">
          <a:xfrm>
            <a:off x="0" y="38078"/>
            <a:ext cx="9144000" cy="68199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D:\Мои документы\ж. Ана тили оджаларына\Риза Фазыл\риза фазыл\риза фазыл\14712_311696955611935_1566131087_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D:\Мои документы\ж. Ана тили оджаларына\Риза Фазыл\риза фазыл\риза фазыл\hqdefault.jpg"/>
          <p:cNvPicPr>
            <a:picLocks noChangeAspect="1" noChangeArrowheads="1"/>
          </p:cNvPicPr>
          <p:nvPr/>
        </p:nvPicPr>
        <p:blipFill>
          <a:blip r:embed="rId2"/>
          <a:srcRect t="11979" b="12500"/>
          <a:stretch>
            <a:fillRect/>
          </a:stretch>
        </p:blipFill>
        <p:spPr bwMode="auto">
          <a:xfrm>
            <a:off x="0" y="1678766"/>
            <a:ext cx="9144000" cy="51792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" y="0"/>
            <a:ext cx="9108000" cy="92867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Р. </a:t>
            </a:r>
            <a:r>
              <a:rPr lang="ru-RU" sz="2400" dirty="0" err="1" smtClean="0"/>
              <a:t>Фазыл</a:t>
            </a:r>
            <a:r>
              <a:rPr lang="ru-RU" sz="2400" dirty="0" smtClean="0"/>
              <a:t>  «</a:t>
            </a:r>
            <a:r>
              <a:rPr lang="ru-RU" sz="2400" dirty="0" err="1" smtClean="0"/>
              <a:t>Йылдыз</a:t>
            </a:r>
            <a:r>
              <a:rPr lang="ru-RU" sz="2400" dirty="0" smtClean="0"/>
              <a:t>» </a:t>
            </a:r>
            <a:r>
              <a:rPr lang="ru-RU" sz="2400" dirty="0" err="1" smtClean="0"/>
              <a:t>меджмуасында</a:t>
            </a:r>
            <a:r>
              <a:rPr lang="ru-RU" sz="2400" dirty="0" smtClean="0"/>
              <a:t> </a:t>
            </a:r>
            <a:r>
              <a:rPr lang="ru-RU" sz="2400" dirty="0" err="1" smtClean="0"/>
              <a:t>чокъ</a:t>
            </a:r>
            <a:r>
              <a:rPr lang="ru-RU" sz="2400" dirty="0" smtClean="0"/>
              <a:t> </a:t>
            </a:r>
            <a:r>
              <a:rPr lang="ru-RU" sz="2400" dirty="0" err="1" smtClean="0"/>
              <a:t>йыл</a:t>
            </a:r>
            <a:r>
              <a:rPr lang="ru-RU" sz="2400" dirty="0" smtClean="0"/>
              <a:t> </a:t>
            </a:r>
            <a:r>
              <a:rPr lang="ru-RU" sz="2400" dirty="0" err="1" smtClean="0"/>
              <a:t>девамында</a:t>
            </a:r>
            <a:r>
              <a:rPr lang="ru-RU" sz="2400" dirty="0" smtClean="0"/>
              <a:t> </a:t>
            </a:r>
            <a:r>
              <a:rPr lang="ru-RU" sz="2400" dirty="0" err="1" smtClean="0"/>
              <a:t>чалышты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D:\Мои документы\ж. Ана тили оджаларына\Риза Фазыл\риза фазыл\риза фазыл\374904_102072236623296_1643878398_n.jpg"/>
          <p:cNvPicPr>
            <a:picLocks noChangeAspect="1" noChangeArrowheads="1"/>
          </p:cNvPicPr>
          <p:nvPr/>
        </p:nvPicPr>
        <p:blipFill>
          <a:blip r:embed="rId2">
            <a:lum bright="-10000" contrast="10000"/>
          </a:blip>
          <a:srcRect/>
          <a:stretch>
            <a:fillRect/>
          </a:stretch>
        </p:blipFill>
        <p:spPr bwMode="auto">
          <a:xfrm>
            <a:off x="633413" y="952500"/>
            <a:ext cx="7877175" cy="5905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2543164" cy="1143000"/>
          </a:xfrm>
        </p:spPr>
        <p:txBody>
          <a:bodyPr>
            <a:normAutofit/>
          </a:bodyPr>
          <a:lstStyle/>
          <a:p>
            <a:r>
              <a:rPr lang="ru-RU" sz="2400" dirty="0" err="1" smtClean="0"/>
              <a:t>Шаир</a:t>
            </a:r>
            <a:r>
              <a:rPr lang="ru-RU" sz="2400" dirty="0" smtClean="0"/>
              <a:t> </a:t>
            </a:r>
            <a:r>
              <a:rPr lang="ru-RU" sz="2400" dirty="0" err="1" smtClean="0"/>
              <a:t>чыкъыш</a:t>
            </a:r>
            <a:r>
              <a:rPr lang="ru-RU" sz="2400" dirty="0" smtClean="0"/>
              <a:t> </a:t>
            </a:r>
            <a:r>
              <a:rPr lang="ru-RU" sz="2400" dirty="0" err="1" smtClean="0"/>
              <a:t>япмакъта</a:t>
            </a:r>
            <a:r>
              <a:rPr lang="ru-RU" sz="2400" dirty="0" smtClean="0"/>
              <a:t>  </a:t>
            </a:r>
            <a:endParaRPr lang="ru-RU" sz="2400" dirty="0"/>
          </a:p>
        </p:txBody>
      </p:sp>
      <p:pic>
        <p:nvPicPr>
          <p:cNvPr id="17410" name="Picture 2" descr="D:\Мои документы\ж. Ана тили оджаларына\Риза Фазыл\риза фазыл\риза фазыл\537541_311697575611873_1437073962_n.jpg"/>
          <p:cNvPicPr>
            <a:picLocks noChangeAspect="1" noChangeArrowheads="1"/>
          </p:cNvPicPr>
          <p:nvPr/>
        </p:nvPicPr>
        <p:blipFill>
          <a:blip r:embed="rId2"/>
          <a:srcRect l="32812"/>
          <a:stretch>
            <a:fillRect/>
          </a:stretch>
        </p:blipFill>
        <p:spPr bwMode="auto">
          <a:xfrm>
            <a:off x="3000364" y="0"/>
            <a:ext cx="6143636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err="1" smtClean="0"/>
              <a:t>Эшреф</a:t>
            </a:r>
            <a:r>
              <a:rPr lang="ru-RU" sz="2800" dirty="0" smtClean="0"/>
              <a:t> </a:t>
            </a:r>
            <a:r>
              <a:rPr lang="ru-RU" sz="2800" dirty="0" err="1" smtClean="0"/>
              <a:t>Шемьи-заде</a:t>
            </a:r>
            <a:r>
              <a:rPr lang="ru-RU" sz="2800" dirty="0" smtClean="0"/>
              <a:t> </a:t>
            </a:r>
            <a:r>
              <a:rPr lang="ru-RU" sz="2800" dirty="0" err="1" smtClean="0"/>
              <a:t>ве</a:t>
            </a:r>
            <a:r>
              <a:rPr lang="ru-RU" sz="2800" dirty="0" smtClean="0"/>
              <a:t> Риза </a:t>
            </a:r>
            <a:r>
              <a:rPr lang="ru-RU" sz="2800" dirty="0" err="1" smtClean="0"/>
              <a:t>Фазыл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D:\Мои документы\ж. Ана тили оджаларына\Риза Фазыл\риза фазыл\риза фазыл\6067d05dd3f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38250" y="1747823"/>
            <a:ext cx="6667500" cy="47072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 descr="D:\Мои документы\ж. Ана тили оджаларына\Риза Фазыл\риза фазыл\риза фазыл\TerGod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0560" y="1142981"/>
            <a:ext cx="7802880" cy="52279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Р. </a:t>
            </a:r>
            <a:r>
              <a:rPr lang="ru-RU" sz="2400" dirty="0" err="1" smtClean="0"/>
              <a:t>Фазылны</a:t>
            </a:r>
            <a:r>
              <a:rPr lang="ru-RU" sz="2400" dirty="0" smtClean="0"/>
              <a:t> </a:t>
            </a:r>
            <a:r>
              <a:rPr lang="ru-RU" sz="2400" dirty="0" err="1" smtClean="0"/>
              <a:t>юбилейнен</a:t>
            </a:r>
            <a:r>
              <a:rPr lang="ru-RU" sz="2400" dirty="0" smtClean="0"/>
              <a:t> </a:t>
            </a:r>
            <a:r>
              <a:rPr lang="ru-RU" sz="2400" dirty="0" err="1" smtClean="0"/>
              <a:t>хайырлайлар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D:\Мои документы\ж. Ана тили оджаларына\Риза Фазыл\риза фазыл\риза фазыл\1520659_640260746076165_2501259743458336234_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" y="1290632"/>
            <a:ext cx="8763000" cy="49182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D:\Мои документы\ж. Ана тили оджаларына\Риза Фазыл\риза фазыл\риза фазыл\10421208_640260876076152_7302960118870536276_n.jpg"/>
          <p:cNvPicPr>
            <a:picLocks noChangeAspect="1" noChangeArrowheads="1"/>
          </p:cNvPicPr>
          <p:nvPr/>
        </p:nvPicPr>
        <p:blipFill>
          <a:blip r:embed="rId2">
            <a:lum bright="10000"/>
          </a:blip>
          <a:srcRect t="10000"/>
          <a:stretch>
            <a:fillRect/>
          </a:stretch>
        </p:blipFill>
        <p:spPr bwMode="auto">
          <a:xfrm>
            <a:off x="2433638" y="0"/>
            <a:ext cx="4276725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D:\Мои документы\ж. Ана тили оджаларына\Риза Фазыл\риза фазыл\риза фазыл\11393115_640260769409496_5025065736051331690_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000" y="1290632"/>
            <a:ext cx="9072000" cy="50916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D:\Мои документы\ж. Ана тили оджаларына\Риза Фазыл\риза фазыл\риза фазыл\11406528_640260796076160_1524664746658678647_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90630"/>
            <a:ext cx="9144000" cy="51320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 descr="D:\Мои документы\ж. Ана тили оджаларына\Риза Фазыл\риза фазыл\риза фазыл\Топлашув-вакъты5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 t="6250"/>
          <a:stretch>
            <a:fillRect/>
          </a:stretch>
        </p:blipFill>
        <p:spPr bwMode="auto">
          <a:xfrm>
            <a:off x="2045970" y="-107156"/>
            <a:ext cx="5052060" cy="70723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5794"/>
          </a:xfrm>
        </p:spPr>
        <p:txBody>
          <a:bodyPr>
            <a:normAutofit fontScale="90000"/>
          </a:bodyPr>
          <a:lstStyle/>
          <a:p>
            <a:r>
              <a:rPr lang="ru-RU" sz="2400" dirty="0" smtClean="0"/>
              <a:t>Р. </a:t>
            </a:r>
            <a:r>
              <a:rPr lang="ru-RU" sz="2400" dirty="0" err="1" smtClean="0"/>
              <a:t>Фазылны</a:t>
            </a:r>
            <a:r>
              <a:rPr lang="ru-RU" sz="2400" dirty="0" smtClean="0"/>
              <a:t> Э. </a:t>
            </a:r>
            <a:r>
              <a:rPr lang="ru-RU" sz="2400" dirty="0" err="1" smtClean="0"/>
              <a:t>Шемьи-заде</a:t>
            </a:r>
            <a:r>
              <a:rPr lang="ru-RU" sz="2400" dirty="0" smtClean="0"/>
              <a:t> </a:t>
            </a:r>
            <a:r>
              <a:rPr lang="ru-RU" sz="2400" dirty="0" err="1" smtClean="0"/>
              <a:t>адына</a:t>
            </a:r>
            <a:r>
              <a:rPr lang="ru-RU" sz="2400" dirty="0" smtClean="0"/>
              <a:t> </a:t>
            </a:r>
            <a:r>
              <a:rPr lang="ru-RU" sz="2400" dirty="0" err="1" smtClean="0"/>
              <a:t>мукяфатнынъ</a:t>
            </a:r>
            <a:r>
              <a:rPr lang="ru-RU" sz="2400" dirty="0" smtClean="0"/>
              <a:t> спонсоры </a:t>
            </a:r>
            <a:r>
              <a:rPr lang="ru-RU" sz="2400" dirty="0" err="1" smtClean="0"/>
              <a:t>Э.Эмираджиев</a:t>
            </a:r>
            <a:r>
              <a:rPr lang="ru-RU" sz="2400" dirty="0" smtClean="0"/>
              <a:t> </a:t>
            </a:r>
            <a:r>
              <a:rPr lang="ru-RU" sz="2400" dirty="0" err="1" smtClean="0"/>
              <a:t>хайырлай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8" name="Picture 2" descr="D:\Мои документы\ж. Ана тили оджаларына\Риза Фазыл\риза фазыл\фото риза фазыл\fazilфото\15181480_1182083418546589_7237841724826675994_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62000"/>
            <a:ext cx="9144000" cy="609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000" y="274638"/>
            <a:ext cx="8532000" cy="511156"/>
          </a:xfrm>
        </p:spPr>
        <p:txBody>
          <a:bodyPr anchor="t">
            <a:normAutofit fontScale="90000"/>
          </a:bodyPr>
          <a:lstStyle/>
          <a:p>
            <a:r>
              <a:rPr lang="ru-RU" sz="2400" dirty="0" err="1" smtClean="0"/>
              <a:t>Эдебият</a:t>
            </a:r>
            <a:r>
              <a:rPr lang="ru-RU" sz="2400" dirty="0" smtClean="0"/>
              <a:t> </a:t>
            </a:r>
            <a:r>
              <a:rPr lang="ru-RU" sz="2400" dirty="0" err="1" smtClean="0"/>
              <a:t>конкурсынынъ</a:t>
            </a:r>
            <a:r>
              <a:rPr lang="ru-RU" sz="2400" dirty="0" smtClean="0"/>
              <a:t> </a:t>
            </a:r>
            <a:r>
              <a:rPr lang="ru-RU" sz="2400" dirty="0" err="1" smtClean="0"/>
              <a:t>тешкилятчылары</a:t>
            </a:r>
            <a:r>
              <a:rPr lang="ru-RU" sz="2400" dirty="0" smtClean="0"/>
              <a:t> </a:t>
            </a:r>
            <a:r>
              <a:rPr lang="ru-RU" sz="2400" dirty="0" err="1" smtClean="0"/>
              <a:t>ве</a:t>
            </a:r>
            <a:r>
              <a:rPr lang="ru-RU" sz="2400" dirty="0" smtClean="0"/>
              <a:t> </a:t>
            </a:r>
            <a:r>
              <a:rPr lang="ru-RU" sz="2400" dirty="0" err="1" smtClean="0"/>
              <a:t>гъалиплери</a:t>
            </a:r>
            <a:r>
              <a:rPr lang="ru-RU" sz="2400" dirty="0" smtClean="0"/>
              <a:t> (2013с.)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D:\Мои документы\ж. Ана тили оджаларына\Риза Фазыл\риза фазыл\риза фазыл\img_0102.jpg"/>
          <p:cNvPicPr>
            <a:picLocks noChangeAspect="1" noChangeArrowheads="1"/>
          </p:cNvPicPr>
          <p:nvPr/>
        </p:nvPicPr>
        <p:blipFill>
          <a:blip r:embed="rId2" cstate="print"/>
          <a:srcRect t="10937"/>
          <a:stretch>
            <a:fillRect/>
          </a:stretch>
        </p:blipFill>
        <p:spPr bwMode="auto">
          <a:xfrm>
            <a:off x="0" y="1214422"/>
            <a:ext cx="9144000" cy="5429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4356"/>
          </a:xfrm>
        </p:spPr>
        <p:txBody>
          <a:bodyPr>
            <a:noAutofit/>
          </a:bodyPr>
          <a:lstStyle/>
          <a:p>
            <a:r>
              <a:rPr lang="ru-RU" sz="2400" dirty="0" err="1" smtClean="0"/>
              <a:t>Къырымтатар</a:t>
            </a:r>
            <a:r>
              <a:rPr lang="ru-RU" sz="2400" dirty="0" smtClean="0"/>
              <a:t> </a:t>
            </a:r>
            <a:r>
              <a:rPr lang="ru-RU" sz="2400" dirty="0" err="1" smtClean="0"/>
              <a:t>санаты</a:t>
            </a:r>
            <a:r>
              <a:rPr lang="ru-RU" sz="2400" dirty="0" smtClean="0"/>
              <a:t> </a:t>
            </a:r>
            <a:r>
              <a:rPr lang="ru-RU" sz="2400" dirty="0" err="1" smtClean="0"/>
              <a:t>музеинде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5842" name="Picture 2" descr="D:\Мои документы\ж. Ана тили оджаларына\Риза Фазыл\риза фазыл\фото риза фазыл\fazilфото\15181590_1182081988546732_5936057300349537877_n.jpg"/>
          <p:cNvPicPr>
            <a:picLocks noChangeAspect="1" noChangeArrowheads="1"/>
          </p:cNvPicPr>
          <p:nvPr/>
        </p:nvPicPr>
        <p:blipFill>
          <a:blip r:embed="rId2">
            <a:lum bright="10000"/>
          </a:blip>
          <a:srcRect l="5468" t="4297"/>
          <a:stretch>
            <a:fillRect/>
          </a:stretch>
        </p:blipFill>
        <p:spPr bwMode="auto">
          <a:xfrm>
            <a:off x="33897" y="732242"/>
            <a:ext cx="9076206" cy="61257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42918"/>
          </a:xfrm>
        </p:spPr>
        <p:txBody>
          <a:bodyPr>
            <a:normAutofit/>
          </a:bodyPr>
          <a:lstStyle/>
          <a:p>
            <a:r>
              <a:rPr lang="ru-RU" sz="2400" dirty="0" smtClean="0"/>
              <a:t>18 </a:t>
            </a:r>
            <a:r>
              <a:rPr lang="ru-RU" sz="2400" dirty="0" err="1" smtClean="0"/>
              <a:t>майыс</a:t>
            </a:r>
            <a:r>
              <a:rPr lang="ru-RU" sz="2400" dirty="0" smtClean="0"/>
              <a:t> </a:t>
            </a:r>
            <a:r>
              <a:rPr lang="ru-RU" sz="2400" dirty="0" err="1" smtClean="0"/>
              <a:t>Матем</a:t>
            </a:r>
            <a:r>
              <a:rPr lang="ru-RU" sz="2400" dirty="0" smtClean="0"/>
              <a:t> </a:t>
            </a:r>
            <a:r>
              <a:rPr lang="ru-RU" sz="2400" dirty="0" err="1" smtClean="0"/>
              <a:t>митингинде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6866" name="Picture 2" descr="D:\Мои документы\ж. Ана тили оджаларына\Риза Фазыл\риза фазыл\фото риза фазыл\fazilфото\15202774_1182082715213326_766647231500793059_n.jpg"/>
          <p:cNvPicPr>
            <a:picLocks noChangeAspect="1" noChangeArrowheads="1"/>
          </p:cNvPicPr>
          <p:nvPr/>
        </p:nvPicPr>
        <p:blipFill>
          <a:blip r:embed="rId2"/>
          <a:srcRect t="8333"/>
          <a:stretch>
            <a:fillRect/>
          </a:stretch>
        </p:blipFill>
        <p:spPr bwMode="auto">
          <a:xfrm>
            <a:off x="0" y="571480"/>
            <a:ext cx="9144000" cy="6286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Риза </a:t>
            </a:r>
            <a:r>
              <a:rPr lang="ru-RU" sz="2400" dirty="0" err="1" smtClean="0"/>
              <a:t>Фазыл</a:t>
            </a:r>
            <a:r>
              <a:rPr lang="ru-RU" sz="2400" dirty="0" smtClean="0"/>
              <a:t>, </a:t>
            </a:r>
            <a:r>
              <a:rPr lang="ru-RU" sz="2400" dirty="0" err="1" smtClean="0"/>
              <a:t>Черкез</a:t>
            </a:r>
            <a:r>
              <a:rPr lang="ru-RU" sz="2400" dirty="0" smtClean="0"/>
              <a:t> Али,    Риза </a:t>
            </a:r>
            <a:r>
              <a:rPr lang="ru-RU" sz="2400" dirty="0" err="1" smtClean="0"/>
              <a:t>Халид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1210" y="1500174"/>
            <a:ext cx="7161581" cy="4915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err="1" smtClean="0"/>
              <a:t>Той-джыйында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7890" name="Picture 2" descr="D:\Мои документы\ж. Ана тили оджаларына\Риза Фазыл\риза фазыл\фото риза фазыл\fazilфото\A1C6FC11-32EF-4718-A328-8EC3FA0A2DC1_w610_r1_s.jpg"/>
          <p:cNvPicPr>
            <a:picLocks noChangeAspect="1" noChangeArrowheads="1"/>
          </p:cNvPicPr>
          <p:nvPr/>
        </p:nvPicPr>
        <p:blipFill>
          <a:blip r:embed="rId2"/>
          <a:srcRect l="2787" r="2787"/>
          <a:stretch>
            <a:fillRect/>
          </a:stretch>
        </p:blipFill>
        <p:spPr bwMode="auto">
          <a:xfrm>
            <a:off x="0" y="1142984"/>
            <a:ext cx="9144000" cy="54451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Риза </a:t>
            </a:r>
            <a:r>
              <a:rPr lang="ru-RU" sz="2400" dirty="0" err="1" smtClean="0"/>
              <a:t>Фазыл</a:t>
            </a:r>
            <a:r>
              <a:rPr lang="ru-RU" sz="2400" dirty="0" smtClean="0"/>
              <a:t> </a:t>
            </a:r>
            <a:r>
              <a:rPr lang="ru-RU" sz="2400" dirty="0" err="1" smtClean="0"/>
              <a:t>ве</a:t>
            </a:r>
            <a:r>
              <a:rPr lang="ru-RU" sz="2400" dirty="0" smtClean="0"/>
              <a:t> </a:t>
            </a:r>
            <a:r>
              <a:rPr lang="ru-RU" sz="2400" dirty="0" err="1" smtClean="0"/>
              <a:t>Эльмира</a:t>
            </a:r>
            <a:r>
              <a:rPr lang="ru-RU" sz="2400" dirty="0" smtClean="0"/>
              <a:t> </a:t>
            </a:r>
            <a:r>
              <a:rPr lang="ru-RU" sz="2400" dirty="0" err="1" smtClean="0"/>
              <a:t>ханым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Лейля\Desktop\журнал\IMG_19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785926"/>
            <a:ext cx="6573748" cy="4380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ru-RU" sz="2400" dirty="0" err="1" smtClean="0"/>
              <a:t>Къорантасынен</a:t>
            </a:r>
            <a:r>
              <a:rPr lang="ru-RU" sz="2400" dirty="0" smtClean="0"/>
              <a:t> 2008с.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6" name="Picture 2" descr="D:\Мои документы\ж. Ана тили оджаларына\Риза Фазыл\риза фазыл\фото риза фазыл\fazilфото\семья Р Фазыл\PC2208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005840"/>
            <a:ext cx="7802880" cy="58521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7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Р. </a:t>
            </a:r>
            <a:r>
              <a:rPr lang="ru-RU" sz="2400" dirty="0" err="1" smtClean="0"/>
              <a:t>Фазыл</a:t>
            </a:r>
            <a:r>
              <a:rPr lang="ru-RU" sz="2400" dirty="0" smtClean="0"/>
              <a:t> </a:t>
            </a:r>
            <a:r>
              <a:rPr lang="ru-RU" sz="2400" dirty="0" err="1" smtClean="0"/>
              <a:t>ве</a:t>
            </a:r>
            <a:r>
              <a:rPr lang="ru-RU" sz="2400" dirty="0" smtClean="0"/>
              <a:t> </a:t>
            </a:r>
            <a:r>
              <a:rPr lang="ru-RU" sz="2400" dirty="0" err="1" smtClean="0"/>
              <a:t>Эльмира</a:t>
            </a:r>
            <a:r>
              <a:rPr lang="ru-RU" sz="2400" dirty="0" smtClean="0"/>
              <a:t> </a:t>
            </a:r>
            <a:r>
              <a:rPr lang="ru-RU" sz="2400" dirty="0" err="1" smtClean="0"/>
              <a:t>ханым</a:t>
            </a:r>
            <a:r>
              <a:rPr lang="ru-RU" sz="2400" dirty="0" smtClean="0"/>
              <a:t> </a:t>
            </a:r>
            <a:r>
              <a:rPr lang="ru-RU" sz="2400" dirty="0" err="1" smtClean="0"/>
              <a:t>къызы</a:t>
            </a:r>
            <a:r>
              <a:rPr lang="ru-RU" sz="2400" dirty="0" smtClean="0"/>
              <a:t> </a:t>
            </a:r>
            <a:r>
              <a:rPr lang="ru-RU" sz="2400" dirty="0" err="1" smtClean="0"/>
              <a:t>ве</a:t>
            </a:r>
            <a:r>
              <a:rPr lang="ru-RU" sz="2400" dirty="0" smtClean="0"/>
              <a:t> </a:t>
            </a:r>
            <a:r>
              <a:rPr lang="ru-RU" sz="2400" dirty="0" err="1" smtClean="0"/>
              <a:t>киеви</a:t>
            </a:r>
            <a:r>
              <a:rPr lang="ru-RU" sz="2400" dirty="0" smtClean="0"/>
              <a:t> иле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Лейля\Desktop\всякое\к журналу 1-17\фазфл\2-2-1024x758.jpg"/>
          <p:cNvPicPr>
            <a:picLocks noChangeAspect="1" noChangeArrowheads="1"/>
          </p:cNvPicPr>
          <p:nvPr/>
        </p:nvPicPr>
        <p:blipFill>
          <a:blip r:embed="rId2"/>
          <a:srcRect l="3125" t="15369" r="3125"/>
          <a:stretch>
            <a:fillRect/>
          </a:stretch>
        </p:blipFill>
        <p:spPr bwMode="auto">
          <a:xfrm>
            <a:off x="0" y="928670"/>
            <a:ext cx="9144000" cy="61103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err="1" smtClean="0"/>
              <a:t>Эльмира</a:t>
            </a:r>
            <a:r>
              <a:rPr lang="ru-RU" sz="2400" dirty="0" smtClean="0"/>
              <a:t> </a:t>
            </a:r>
            <a:r>
              <a:rPr lang="ru-RU" sz="2400" dirty="0" err="1" smtClean="0"/>
              <a:t>ханым</a:t>
            </a:r>
            <a:r>
              <a:rPr lang="ru-RU" sz="2400" dirty="0" smtClean="0"/>
              <a:t> </a:t>
            </a:r>
            <a:r>
              <a:rPr lang="ru-RU" sz="2400" dirty="0" err="1" smtClean="0"/>
              <a:t>къызы</a:t>
            </a:r>
            <a:r>
              <a:rPr lang="ru-RU" sz="2400" dirty="0" smtClean="0"/>
              <a:t> </a:t>
            </a:r>
            <a:r>
              <a:rPr lang="ru-RU" sz="2400" dirty="0" err="1" smtClean="0"/>
              <a:t>Айдан</a:t>
            </a:r>
            <a:r>
              <a:rPr lang="ru-RU" sz="2400" dirty="0" smtClean="0"/>
              <a:t> </a:t>
            </a:r>
            <a:r>
              <a:rPr lang="ru-RU" sz="2400" dirty="0" err="1" smtClean="0"/>
              <a:t>ве</a:t>
            </a:r>
            <a:r>
              <a:rPr lang="ru-RU" sz="2400" dirty="0" smtClean="0"/>
              <a:t> </a:t>
            </a:r>
            <a:r>
              <a:rPr lang="ru-RU" sz="2400" dirty="0" err="1" smtClean="0"/>
              <a:t>огълу</a:t>
            </a:r>
            <a:r>
              <a:rPr lang="ru-RU" sz="2400" dirty="0" smtClean="0"/>
              <a:t> </a:t>
            </a:r>
            <a:r>
              <a:rPr lang="ru-RU" sz="2400" dirty="0" err="1" smtClean="0"/>
              <a:t>Яшар</a:t>
            </a:r>
            <a:r>
              <a:rPr lang="ru-RU" sz="2400" dirty="0" smtClean="0"/>
              <a:t> иле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Лейля\Desktop\всякое\к журналу 1-17\фазфл\1-2-1024x577.jpg"/>
          <p:cNvPicPr>
            <a:picLocks noChangeAspect="1" noChangeArrowheads="1"/>
          </p:cNvPicPr>
          <p:nvPr/>
        </p:nvPicPr>
        <p:blipFill>
          <a:blip r:embed="rId2"/>
          <a:srcRect l="3125" r="3125"/>
          <a:stretch>
            <a:fillRect/>
          </a:stretch>
        </p:blipFill>
        <p:spPr bwMode="auto">
          <a:xfrm>
            <a:off x="0" y="1362075"/>
            <a:ext cx="9144000" cy="54959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D:\Мои документы\ж. Ана тили оджаларына\Риза Фазыл\риза фазыл\риза фазыл\b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Лейля\Downloads\IMG_2640 - копия.JPG"/>
          <p:cNvPicPr>
            <a:picLocks noChangeAspect="1" noChangeArrowheads="1"/>
          </p:cNvPicPr>
          <p:nvPr/>
        </p:nvPicPr>
        <p:blipFill>
          <a:blip r:embed="rId2" cstate="print"/>
          <a:srcRect l="7877" t="10590" r="8789" b="607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err="1" smtClean="0"/>
              <a:t>Омюр</a:t>
            </a:r>
            <a:r>
              <a:rPr lang="ru-RU" sz="2400" dirty="0" smtClean="0"/>
              <a:t> </a:t>
            </a:r>
            <a:r>
              <a:rPr lang="ru-RU" sz="2400" dirty="0" err="1" smtClean="0"/>
              <a:t>аркъадашы</a:t>
            </a:r>
            <a:r>
              <a:rPr lang="ru-RU" sz="2400" dirty="0" smtClean="0"/>
              <a:t> </a:t>
            </a:r>
            <a:r>
              <a:rPr lang="ru-RU" sz="2400" dirty="0" err="1" smtClean="0"/>
              <a:t>Эльмира</a:t>
            </a:r>
            <a:r>
              <a:rPr lang="ru-RU" sz="2400" dirty="0" smtClean="0"/>
              <a:t> </a:t>
            </a:r>
            <a:r>
              <a:rPr lang="ru-RU" sz="2400" dirty="0" err="1" smtClean="0"/>
              <a:t>ханым</a:t>
            </a:r>
            <a:r>
              <a:rPr lang="ru-RU" sz="2400" dirty="0" smtClean="0"/>
              <a:t> иле, 1967 с.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rcRect t="4740"/>
          <a:stretch>
            <a:fillRect/>
          </a:stretch>
        </p:blipFill>
        <p:spPr bwMode="auto">
          <a:xfrm rot="16200000">
            <a:off x="2148840" y="477461"/>
            <a:ext cx="4846320" cy="7177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Риза </a:t>
            </a:r>
            <a:r>
              <a:rPr lang="ru-RU" sz="2400" dirty="0" err="1" smtClean="0"/>
              <a:t>Фазыл</a:t>
            </a:r>
            <a:r>
              <a:rPr lang="ru-RU" sz="2400" dirty="0" smtClean="0"/>
              <a:t> </a:t>
            </a:r>
            <a:r>
              <a:rPr lang="ru-RU" sz="2400" dirty="0" err="1" smtClean="0"/>
              <a:t>Айдан</a:t>
            </a:r>
            <a:r>
              <a:rPr lang="ru-RU" sz="2400" dirty="0" smtClean="0"/>
              <a:t> </a:t>
            </a:r>
            <a:r>
              <a:rPr lang="ru-RU" sz="2400" dirty="0" err="1" smtClean="0"/>
              <a:t>къызынен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58112" y="1785926"/>
            <a:ext cx="5827776" cy="4194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Лейля\Desktop\журнал\riza-fazyl1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0338" y="809625"/>
            <a:ext cx="3743325" cy="523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608" y="0"/>
            <a:ext cx="8558784" cy="857232"/>
          </a:xfrm>
        </p:spPr>
        <p:txBody>
          <a:bodyPr anchor="ctr">
            <a:normAutofit/>
          </a:bodyPr>
          <a:lstStyle/>
          <a:p>
            <a:r>
              <a:rPr lang="ru-RU" sz="2400" dirty="0" smtClean="0"/>
              <a:t>И. </a:t>
            </a:r>
            <a:r>
              <a:rPr lang="ru-RU" sz="2400" dirty="0" err="1" smtClean="0"/>
              <a:t>Гаспринскийнинъ</a:t>
            </a:r>
            <a:r>
              <a:rPr lang="ru-RU" sz="2400" dirty="0" smtClean="0"/>
              <a:t> </a:t>
            </a:r>
            <a:r>
              <a:rPr lang="ru-RU" sz="2400" dirty="0" err="1" smtClean="0"/>
              <a:t>догъгъан</a:t>
            </a:r>
            <a:r>
              <a:rPr lang="ru-RU" sz="2400" dirty="0" smtClean="0"/>
              <a:t> </a:t>
            </a:r>
            <a:r>
              <a:rPr lang="ru-RU" sz="2400" dirty="0" err="1" smtClean="0"/>
              <a:t>кунюне</a:t>
            </a:r>
            <a:r>
              <a:rPr lang="ru-RU" sz="2400" dirty="0" smtClean="0"/>
              <a:t> </a:t>
            </a:r>
            <a:r>
              <a:rPr lang="ru-RU" sz="2400" dirty="0" err="1" smtClean="0"/>
              <a:t>багъышлангъан</a:t>
            </a:r>
            <a:r>
              <a:rPr lang="ru-RU" sz="2400" dirty="0" smtClean="0"/>
              <a:t> </a:t>
            </a:r>
            <a:r>
              <a:rPr lang="ru-RU" sz="2400" dirty="0" err="1" smtClean="0"/>
              <a:t>чыкъыш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Лейля\Desktop\журнал\1-15-1024x68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59023"/>
            <a:ext cx="9144000" cy="60989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r>
              <a:rPr lang="ru-RU" sz="2400" dirty="0" smtClean="0"/>
              <a:t>«Доля» </a:t>
            </a:r>
            <a:r>
              <a:rPr lang="ru-RU" sz="2400" dirty="0" err="1" smtClean="0"/>
              <a:t>нешриятында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1847089" y="-196612"/>
            <a:ext cx="5449824" cy="8129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Р. </a:t>
            </a:r>
            <a:r>
              <a:rPr lang="ru-RU" sz="2400" dirty="0" err="1" smtClean="0"/>
              <a:t>Фазыл</a:t>
            </a:r>
            <a:r>
              <a:rPr lang="ru-RU" sz="2400" dirty="0" smtClean="0"/>
              <a:t>, Э. </a:t>
            </a:r>
            <a:r>
              <a:rPr lang="ru-RU" sz="2400" dirty="0" err="1" smtClean="0"/>
              <a:t>Шемьи-заденинъ</a:t>
            </a:r>
            <a:r>
              <a:rPr lang="ru-RU" sz="2400" dirty="0" smtClean="0"/>
              <a:t> </a:t>
            </a:r>
            <a:r>
              <a:rPr lang="ru-RU" sz="2400" dirty="0" err="1" smtClean="0"/>
              <a:t>омюр</a:t>
            </a:r>
            <a:r>
              <a:rPr lang="ru-RU" sz="2400" dirty="0" smtClean="0"/>
              <a:t> </a:t>
            </a:r>
            <a:r>
              <a:rPr lang="ru-RU" sz="2400" dirty="0" err="1" smtClean="0"/>
              <a:t>аркъадашы</a:t>
            </a:r>
            <a:r>
              <a:rPr lang="ru-RU" sz="2400" dirty="0" smtClean="0"/>
              <a:t> Саиде </a:t>
            </a:r>
            <a:r>
              <a:rPr lang="ru-RU" sz="2400" dirty="0" err="1" smtClean="0"/>
              <a:t>Боданинская</a:t>
            </a:r>
            <a:r>
              <a:rPr lang="ru-RU" sz="2400" dirty="0" smtClean="0"/>
              <a:t>, </a:t>
            </a:r>
            <a:r>
              <a:rPr lang="ru-RU" sz="2400" dirty="0" err="1" smtClean="0"/>
              <a:t>Айдын</a:t>
            </a:r>
            <a:r>
              <a:rPr lang="ru-RU" sz="2400" dirty="0" smtClean="0"/>
              <a:t> </a:t>
            </a:r>
            <a:r>
              <a:rPr lang="ru-RU" sz="2400" dirty="0" err="1" smtClean="0"/>
              <a:t>Шемьи-заде</a:t>
            </a:r>
            <a:r>
              <a:rPr lang="ru-RU" sz="2400" dirty="0" smtClean="0"/>
              <a:t> </a:t>
            </a:r>
            <a:r>
              <a:rPr lang="ru-RU" sz="2400" dirty="0" err="1" smtClean="0"/>
              <a:t>ве</a:t>
            </a:r>
            <a:r>
              <a:rPr lang="ru-RU" sz="2400" dirty="0" smtClean="0"/>
              <a:t> </a:t>
            </a:r>
            <a:r>
              <a:rPr lang="ru-RU" sz="2400" dirty="0" err="1" smtClean="0"/>
              <a:t>онынъ</a:t>
            </a:r>
            <a:r>
              <a:rPr lang="ru-RU" sz="2400" dirty="0" smtClean="0"/>
              <a:t> </a:t>
            </a:r>
            <a:r>
              <a:rPr lang="ru-RU" sz="2400" dirty="0" err="1" smtClean="0"/>
              <a:t>достлары</a:t>
            </a:r>
            <a:r>
              <a:rPr lang="ru-RU" sz="2400" dirty="0" smtClean="0"/>
              <a:t>. 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rcRect l="1089" t="15863" r="3884"/>
          <a:stretch>
            <a:fillRect/>
          </a:stretch>
        </p:blipFill>
        <p:spPr bwMode="auto">
          <a:xfrm>
            <a:off x="-1" y="1553340"/>
            <a:ext cx="9144001" cy="5304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1126</TotalTime>
  <Words>158</Words>
  <PresentationFormat>Экран (4:3)</PresentationFormat>
  <Paragraphs>24</Paragraphs>
  <Slides>36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Тема Office</vt:lpstr>
      <vt:lpstr>Риза Фазыл</vt:lpstr>
      <vt:lpstr>Эшреф Шемьи-заде ве Риза Фазыл</vt:lpstr>
      <vt:lpstr>Риза Фазыл, Черкез Али,    Риза Халид</vt:lpstr>
      <vt:lpstr>Омюр аркъадашы Эльмира ханым иле, 1967 с.</vt:lpstr>
      <vt:lpstr>Риза Фазыл Айдан къызынен</vt:lpstr>
      <vt:lpstr>Слайд 6</vt:lpstr>
      <vt:lpstr>И. Гаспринскийнинъ догъгъан кунюне багъышлангъан чыкъыш</vt:lpstr>
      <vt:lpstr>«Доля» нешриятында</vt:lpstr>
      <vt:lpstr>Р. Фазыл, Э. Шемьи-заденинъ омюр аркъадашы Саиде Боданинская, Айдын Шемьи-заде ве онынъ достлары. </vt:lpstr>
      <vt:lpstr>Риза Фазыл ве Шакир Селим</vt:lpstr>
      <vt:lpstr>Р. Фазыл озь кабинетинде</vt:lpstr>
      <vt:lpstr>Слайд 12</vt:lpstr>
      <vt:lpstr>Слайд 13</vt:lpstr>
      <vt:lpstr>И. Гаспринский адына китапханеде</vt:lpstr>
      <vt:lpstr>Слайд 15</vt:lpstr>
      <vt:lpstr>Слайд 16</vt:lpstr>
      <vt:lpstr>Слайд 17</vt:lpstr>
      <vt:lpstr>Р. Фазыл  «Йылдыз» меджмуасында чокъ йыл девамында чалышты.</vt:lpstr>
      <vt:lpstr>Шаир чыкъыш япмакъта  </vt:lpstr>
      <vt:lpstr>Слайд 20</vt:lpstr>
      <vt:lpstr>Р. Фазылны юбилейнен хайырлайлар</vt:lpstr>
      <vt:lpstr>Слайд 22</vt:lpstr>
      <vt:lpstr>Слайд 23</vt:lpstr>
      <vt:lpstr>Слайд 24</vt:lpstr>
      <vt:lpstr>Слайд 25</vt:lpstr>
      <vt:lpstr>Р. Фазылны Э. Шемьи-заде адына мукяфатнынъ спонсоры Э.Эмираджиев хайырлай.</vt:lpstr>
      <vt:lpstr>Эдебият конкурсынынъ тешкилятчылары ве гъалиплери (2013с.)</vt:lpstr>
      <vt:lpstr>Къырымтатар санаты музеинде</vt:lpstr>
      <vt:lpstr>18 майыс Матем митингинде</vt:lpstr>
      <vt:lpstr>Той-джыйында</vt:lpstr>
      <vt:lpstr>Риза Фазыл ве Эльмира ханым.</vt:lpstr>
      <vt:lpstr>Къорантасынен 2008с.</vt:lpstr>
      <vt:lpstr>Р. Фазыл ве Эльмира ханым къызы ве киеви иле</vt:lpstr>
      <vt:lpstr>Эльмира ханым къызы Айдан ве огълу Яшар иле</vt:lpstr>
      <vt:lpstr>Слайд 35</vt:lpstr>
      <vt:lpstr>Слайд 36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Риза Фазыл</dc:title>
  <dc:creator>Лейля</dc:creator>
  <cp:lastModifiedBy>Лейля</cp:lastModifiedBy>
  <cp:revision>92</cp:revision>
  <dcterms:created xsi:type="dcterms:W3CDTF">2017-06-02T07:02:17Z</dcterms:created>
  <dcterms:modified xsi:type="dcterms:W3CDTF">2018-01-15T10:31:07Z</dcterms:modified>
</cp:coreProperties>
</file>