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82" r:id="rId4"/>
    <p:sldId id="285" r:id="rId5"/>
    <p:sldId id="262" r:id="rId6"/>
    <p:sldId id="284" r:id="rId7"/>
    <p:sldId id="280" r:id="rId8"/>
    <p:sldId id="278" r:id="rId9"/>
    <p:sldId id="265" r:id="rId10"/>
    <p:sldId id="261" r:id="rId11"/>
    <p:sldId id="275" r:id="rId12"/>
    <p:sldId id="273" r:id="rId13"/>
    <p:sldId id="259" r:id="rId14"/>
    <p:sldId id="269" r:id="rId15"/>
    <p:sldId id="264" r:id="rId16"/>
    <p:sldId id="257" r:id="rId17"/>
    <p:sldId id="263" r:id="rId18"/>
    <p:sldId id="270" r:id="rId19"/>
    <p:sldId id="271" r:id="rId20"/>
    <p:sldId id="268" r:id="rId21"/>
    <p:sldId id="276" r:id="rId22"/>
    <p:sldId id="286" r:id="rId23"/>
    <p:sldId id="289" r:id="rId24"/>
    <p:sldId id="288" r:id="rId25"/>
    <p:sldId id="29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14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785925"/>
          </a:xfrm>
        </p:spPr>
        <p:txBody>
          <a:bodyPr>
            <a:normAutofit/>
          </a:bodyPr>
          <a:lstStyle/>
          <a:p>
            <a:r>
              <a:rPr lang="ru-RU" sz="8800" b="1" dirty="0" err="1" smtClean="0">
                <a:solidFill>
                  <a:srgbClr val="FF0000"/>
                </a:solidFill>
              </a:rPr>
              <a:t>Урие</a:t>
            </a:r>
            <a:r>
              <a:rPr lang="ru-RU" sz="8800" b="1" dirty="0" smtClean="0">
                <a:solidFill>
                  <a:srgbClr val="FF0000"/>
                </a:solidFill>
              </a:rPr>
              <a:t> </a:t>
            </a:r>
            <a:r>
              <a:rPr lang="ru-RU" sz="8800" b="1" dirty="0" err="1" smtClean="0">
                <a:solidFill>
                  <a:srgbClr val="FF0000"/>
                </a:solidFill>
              </a:rPr>
              <a:t>Эдемова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5143512"/>
            <a:ext cx="3714776" cy="1357322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1938 </a:t>
            </a:r>
            <a:r>
              <a:rPr lang="ru-RU" sz="2400" dirty="0" err="1" smtClean="0">
                <a:solidFill>
                  <a:srgbClr val="0070C0"/>
                </a:solidFill>
              </a:rPr>
              <a:t>сенеси</a:t>
            </a:r>
            <a:r>
              <a:rPr lang="ru-RU" sz="2400" dirty="0" smtClean="0">
                <a:solidFill>
                  <a:srgbClr val="0070C0"/>
                </a:solidFill>
              </a:rPr>
              <a:t> апрель 23-те </a:t>
            </a:r>
            <a:r>
              <a:rPr lang="ru-RU" sz="2400" dirty="0" err="1" smtClean="0">
                <a:solidFill>
                  <a:srgbClr val="0070C0"/>
                </a:solidFill>
              </a:rPr>
              <a:t>Балыкълава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районынынъ</a:t>
            </a:r>
            <a:r>
              <a:rPr lang="ru-RU" sz="2400" dirty="0" smtClean="0">
                <a:solidFill>
                  <a:srgbClr val="0070C0"/>
                </a:solidFill>
              </a:rPr>
              <a:t> Байдар </a:t>
            </a:r>
            <a:r>
              <a:rPr lang="ru-RU" sz="2400" dirty="0" err="1" smtClean="0">
                <a:solidFill>
                  <a:srgbClr val="0070C0"/>
                </a:solidFill>
              </a:rPr>
              <a:t>коюнде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дюньягъа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кельди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1026" name="Picture 2" descr="D:\Мои документы\изображения\цветы\431473_359702820728221_155227794509059_1172815_1688511156_n.jpg"/>
          <p:cNvPicPr>
            <a:picLocks noChangeAspect="1" noChangeArrowheads="1"/>
          </p:cNvPicPr>
          <p:nvPr/>
        </p:nvPicPr>
        <p:blipFill>
          <a:blip r:embed="rId2"/>
          <a:srcRect l="41518"/>
          <a:stretch>
            <a:fillRect/>
          </a:stretch>
        </p:blipFill>
        <p:spPr bwMode="auto">
          <a:xfrm>
            <a:off x="5214942" y="2071678"/>
            <a:ext cx="3208556" cy="4543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D:\Мои документы\журнал\№2 - 2013\Диск  2- 2013\урие эдемова\edebiyat1-2604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785926"/>
            <a:ext cx="3797300" cy="330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err="1" smtClean="0"/>
              <a:t>Ишдеш</a:t>
            </a:r>
            <a:r>
              <a:rPr lang="ru-RU" sz="2400" dirty="0" smtClean="0"/>
              <a:t>, </a:t>
            </a:r>
            <a:r>
              <a:rPr lang="ru-RU" sz="2400" dirty="0" err="1" smtClean="0"/>
              <a:t>меслекдеш</a:t>
            </a:r>
            <a:r>
              <a:rPr lang="ru-RU" sz="2400" dirty="0" smtClean="0"/>
              <a:t>, </a:t>
            </a:r>
            <a:r>
              <a:rPr lang="ru-RU" sz="2400" dirty="0" err="1" smtClean="0"/>
              <a:t>иджаткярлар</a:t>
            </a:r>
            <a:r>
              <a:rPr lang="ru-RU" sz="2400" dirty="0" smtClean="0"/>
              <a:t> </a:t>
            </a:r>
            <a:r>
              <a:rPr lang="ru-RU" sz="2400" dirty="0" err="1" smtClean="0"/>
              <a:t>къорантасы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D:\Мои документы\журнал\№2 - 2013\Диск  2- 2013\урие эдемова\edemova-020508.jpg"/>
          <p:cNvPicPr>
            <a:picLocks noChangeAspect="1" noChangeArrowheads="1"/>
          </p:cNvPicPr>
          <p:nvPr/>
        </p:nvPicPr>
        <p:blipFill>
          <a:blip r:embed="rId2">
            <a:lum bright="-10000" contrast="10000"/>
          </a:blip>
          <a:srcRect b="5636"/>
          <a:stretch>
            <a:fillRect/>
          </a:stretch>
        </p:blipFill>
        <p:spPr bwMode="auto">
          <a:xfrm>
            <a:off x="928662" y="1714488"/>
            <a:ext cx="7025640" cy="46882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«</a:t>
            </a:r>
            <a:r>
              <a:rPr lang="ru-RU" sz="2400" dirty="0" err="1" smtClean="0"/>
              <a:t>Буюк</a:t>
            </a:r>
            <a:r>
              <a:rPr lang="ru-RU" sz="2400" dirty="0" smtClean="0"/>
              <a:t> эсер </a:t>
            </a:r>
            <a:r>
              <a:rPr lang="ru-RU" sz="2400" dirty="0" err="1" smtClean="0"/>
              <a:t>язмакъ</a:t>
            </a:r>
            <a:r>
              <a:rPr lang="ru-RU" sz="2400" dirty="0" smtClean="0"/>
              <a:t> </a:t>
            </a:r>
            <a:r>
              <a:rPr lang="ru-RU" sz="2400" dirty="0" err="1" smtClean="0"/>
              <a:t>ичюн</a:t>
            </a:r>
            <a:r>
              <a:rPr lang="ru-RU" sz="2400" dirty="0" smtClean="0"/>
              <a:t> </a:t>
            </a:r>
            <a:r>
              <a:rPr lang="ru-RU" sz="2400" dirty="0" err="1" smtClean="0"/>
              <a:t>инсандан</a:t>
            </a:r>
            <a:r>
              <a:rPr lang="ru-RU" sz="2400" dirty="0" smtClean="0"/>
              <a:t> </a:t>
            </a:r>
            <a:r>
              <a:rPr lang="ru-RU" sz="2400" dirty="0" err="1" smtClean="0"/>
              <a:t>буюк</a:t>
            </a:r>
            <a:r>
              <a:rPr lang="ru-RU" sz="2400" dirty="0" smtClean="0"/>
              <a:t> </a:t>
            </a:r>
            <a:r>
              <a:rPr lang="ru-RU" sz="2400" dirty="0" err="1" smtClean="0"/>
              <a:t>кучь</a:t>
            </a:r>
            <a:r>
              <a:rPr lang="ru-RU" sz="2400" dirty="0" smtClean="0"/>
              <a:t>, </a:t>
            </a:r>
            <a:r>
              <a:rPr lang="ru-RU" sz="2400" dirty="0" err="1" smtClean="0"/>
              <a:t>чыдам</a:t>
            </a:r>
            <a:r>
              <a:rPr lang="ru-RU" sz="2400" dirty="0" smtClean="0"/>
              <a:t>, </a:t>
            </a:r>
            <a:r>
              <a:rPr lang="ru-RU" sz="2400" dirty="0" err="1" smtClean="0"/>
              <a:t>сабыр</a:t>
            </a:r>
            <a:r>
              <a:rPr lang="ru-RU" sz="2400" dirty="0" smtClean="0"/>
              <a:t>, </a:t>
            </a:r>
            <a:r>
              <a:rPr lang="ru-RU" sz="2400" dirty="0" err="1" smtClean="0"/>
              <a:t>джесарет</a:t>
            </a:r>
            <a:r>
              <a:rPr lang="ru-RU" sz="2400" dirty="0" smtClean="0"/>
              <a:t>, </a:t>
            </a:r>
            <a:r>
              <a:rPr lang="ru-RU" sz="2400" dirty="0" err="1" smtClean="0"/>
              <a:t>метанет</a:t>
            </a:r>
            <a:r>
              <a:rPr lang="ru-RU" sz="2400" dirty="0" smtClean="0"/>
              <a:t>, </a:t>
            </a:r>
            <a:r>
              <a:rPr lang="ru-RU" sz="2400" dirty="0" err="1" smtClean="0"/>
              <a:t>ираде</a:t>
            </a:r>
            <a:r>
              <a:rPr lang="ru-RU" sz="2400" dirty="0" smtClean="0"/>
              <a:t> </a:t>
            </a:r>
            <a:r>
              <a:rPr lang="ru-RU" sz="2400" dirty="0" err="1" smtClean="0"/>
              <a:t>талап</a:t>
            </a:r>
            <a:r>
              <a:rPr lang="ru-RU" sz="2400" dirty="0" smtClean="0"/>
              <a:t> </a:t>
            </a:r>
            <a:r>
              <a:rPr lang="ru-RU" sz="2400" dirty="0" err="1" smtClean="0"/>
              <a:t>олуна</a:t>
            </a:r>
            <a:r>
              <a:rPr lang="ru-RU" sz="2400" dirty="0" smtClean="0"/>
              <a:t>». (У. </a:t>
            </a:r>
            <a:r>
              <a:rPr lang="ru-RU" sz="2400" dirty="0" err="1" smtClean="0"/>
              <a:t>Эдемова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pic>
        <p:nvPicPr>
          <p:cNvPr id="20482" name="Picture 2" descr="D:\Мои документы\изображения\литература язык\презентации по литературе\фото писателей\урие эдемова\gk17-10032011.jpg"/>
          <p:cNvPicPr>
            <a:picLocks noChangeAspect="1" noChangeArrowheads="1"/>
          </p:cNvPicPr>
          <p:nvPr/>
        </p:nvPicPr>
        <p:blipFill>
          <a:blip r:embed="rId2">
            <a:lum bright="-10000" contrast="10000"/>
          </a:blip>
          <a:srcRect/>
          <a:stretch>
            <a:fillRect/>
          </a:stretch>
        </p:blipFill>
        <p:spPr bwMode="auto">
          <a:xfrm>
            <a:off x="3000361" y="1928799"/>
            <a:ext cx="3168396" cy="43351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1" name="Picture 3" descr="D:\Мои документы\журнал\№2 - 2013\Диск  2- 2013\урие эдемова\uriye-edemova-ile-bulusma-20863 - копия.jpg"/>
          <p:cNvPicPr>
            <a:picLocks noChangeAspect="1" noChangeArrowheads="1"/>
          </p:cNvPicPr>
          <p:nvPr/>
        </p:nvPicPr>
        <p:blipFill>
          <a:blip r:embed="rId2"/>
          <a:srcRect l="9375" t="19146" r="2553" b="10226"/>
          <a:stretch>
            <a:fillRect/>
          </a:stretch>
        </p:blipFill>
        <p:spPr bwMode="auto">
          <a:xfrm>
            <a:off x="2107389" y="464323"/>
            <a:ext cx="4929222" cy="59293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Мои документы\журнал\№2 - 2013\Диск  2- 2013\урие эдемова\b135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6596" y="309303"/>
            <a:ext cx="4750808" cy="62393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D:\Мои документы\журнал\№2 - 2013\Диск  2- 2013\урие эдемова\IMG_0837.JPG"/>
          <p:cNvPicPr>
            <a:picLocks noChangeAspect="1" noChangeArrowheads="1"/>
          </p:cNvPicPr>
          <p:nvPr/>
        </p:nvPicPr>
        <p:blipFill>
          <a:blip r:embed="rId2" cstate="print"/>
          <a:srcRect l="7596" t="8854" r="5599"/>
          <a:stretch>
            <a:fillRect/>
          </a:stretch>
        </p:blipFill>
        <p:spPr bwMode="auto">
          <a:xfrm rot="5400000">
            <a:off x="1134000" y="721566"/>
            <a:ext cx="6876000" cy="54148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D:\Мои документы\журнал\№2 - 2013\Диск  2- 2013\урие эдемова\IMG_0834.JPG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 t="9606" r="3949" b="3588"/>
          <a:stretch>
            <a:fillRect/>
          </a:stretch>
        </p:blipFill>
        <p:spPr bwMode="auto">
          <a:xfrm rot="5400000">
            <a:off x="1252063" y="1178707"/>
            <a:ext cx="6639875" cy="4500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Мои документы\журнал\№2 - 2013\Диск  2- 2013\урие эдемова\b12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50" y="111443"/>
            <a:ext cx="5143500" cy="66351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D:\Мои документы\журнал\№2 - 2013\Диск  2- 2013\урие эдемова\IMG_0833.JPG"/>
          <p:cNvPicPr>
            <a:picLocks noChangeAspect="1" noChangeArrowheads="1"/>
          </p:cNvPicPr>
          <p:nvPr/>
        </p:nvPicPr>
        <p:blipFill>
          <a:blip r:embed="rId2" cstate="print"/>
          <a:srcRect l="4453" t="5266" b="15157"/>
          <a:stretch>
            <a:fillRect/>
          </a:stretch>
        </p:blipFill>
        <p:spPr bwMode="auto">
          <a:xfrm rot="5400000">
            <a:off x="1116000" y="1087831"/>
            <a:ext cx="6912000" cy="4682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D:\Мои документы\журнал\№2 - 2013\Диск  2- 2013\урие эдемова\IMG_08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923" t="5805" b="7383"/>
          <a:stretch>
            <a:fillRect/>
          </a:stretch>
        </p:blipFill>
        <p:spPr bwMode="auto">
          <a:xfrm rot="5400000">
            <a:off x="1044000" y="1013015"/>
            <a:ext cx="7056000" cy="48319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D:\Мои документы\журнал\№2 - 2013\Диск  2- 2013\урие эдемова\IMG_0839.JPG"/>
          <p:cNvPicPr>
            <a:picLocks noChangeAspect="1" noChangeArrowheads="1"/>
          </p:cNvPicPr>
          <p:nvPr/>
        </p:nvPicPr>
        <p:blipFill>
          <a:blip r:embed="rId2" cstate="print"/>
          <a:srcRect l="7075" t="6712" b="3588"/>
          <a:stretch>
            <a:fillRect/>
          </a:stretch>
        </p:blipFill>
        <p:spPr bwMode="auto">
          <a:xfrm rot="5400000">
            <a:off x="1116000" y="926973"/>
            <a:ext cx="6912000" cy="50040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/>
          </a:bodyPr>
          <a:lstStyle/>
          <a:p>
            <a:r>
              <a:rPr lang="ru-RU" sz="2400" dirty="0" err="1" smtClean="0"/>
              <a:t>Озьбекистан</a:t>
            </a:r>
            <a:r>
              <a:rPr lang="ru-RU" sz="2400" dirty="0" smtClean="0"/>
              <a:t> </a:t>
            </a:r>
            <a:r>
              <a:rPr lang="ru-RU" sz="2400" dirty="0" err="1" smtClean="0"/>
              <a:t>языджылары</a:t>
            </a:r>
            <a:r>
              <a:rPr lang="ru-RU" sz="2400" dirty="0" smtClean="0"/>
              <a:t> </a:t>
            </a:r>
            <a:r>
              <a:rPr lang="ru-RU" sz="2400" dirty="0" err="1" smtClean="0"/>
              <a:t>бирлиги</a:t>
            </a:r>
            <a:r>
              <a:rPr lang="ru-RU" sz="2400" dirty="0" smtClean="0"/>
              <a:t> </a:t>
            </a:r>
            <a:r>
              <a:rPr lang="ru-RU" sz="2400" dirty="0" err="1" smtClean="0"/>
              <a:t>бинасынынъ</a:t>
            </a:r>
            <a:r>
              <a:rPr lang="ru-RU" sz="2400" dirty="0" smtClean="0"/>
              <a:t> </a:t>
            </a:r>
            <a:r>
              <a:rPr lang="ru-RU" sz="2400" dirty="0" err="1" smtClean="0"/>
              <a:t>янында</a:t>
            </a:r>
            <a:r>
              <a:rPr lang="ru-RU" sz="2400" dirty="0" smtClean="0"/>
              <a:t>, </a:t>
            </a:r>
            <a:r>
              <a:rPr lang="ru-RU" sz="2400" dirty="0" err="1" smtClean="0"/>
              <a:t>биринджи</a:t>
            </a:r>
            <a:r>
              <a:rPr lang="ru-RU" sz="2400" dirty="0" smtClean="0"/>
              <a:t> </a:t>
            </a:r>
            <a:r>
              <a:rPr lang="ru-RU" sz="2400" dirty="0" err="1" smtClean="0"/>
              <a:t>сырада</a:t>
            </a:r>
            <a:r>
              <a:rPr lang="ru-RU" sz="2400" dirty="0" smtClean="0"/>
              <a:t> </a:t>
            </a:r>
            <a:r>
              <a:rPr lang="ru-RU" sz="2400" dirty="0" err="1" smtClean="0"/>
              <a:t>солдан</a:t>
            </a:r>
            <a:r>
              <a:rPr lang="ru-RU" sz="2400" dirty="0" smtClean="0"/>
              <a:t> У. </a:t>
            </a:r>
            <a:r>
              <a:rPr lang="ru-RU" sz="2400" dirty="0" err="1" smtClean="0"/>
              <a:t>Эдемова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 l="12500" t="2419" r="3125" b="15598"/>
          <a:stretch>
            <a:fillRect/>
          </a:stretch>
        </p:blipFill>
        <p:spPr bwMode="auto">
          <a:xfrm rot="5400000">
            <a:off x="1678761" y="-8399"/>
            <a:ext cx="5786478" cy="79463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D:\Мои документы\журнал\№2 - 2013\Диск  2- 2013\урие эдемова\IMG_0836.JPG"/>
          <p:cNvPicPr>
            <a:picLocks noChangeAspect="1" noChangeArrowheads="1"/>
          </p:cNvPicPr>
          <p:nvPr/>
        </p:nvPicPr>
        <p:blipFill>
          <a:blip r:embed="rId2" cstate="print"/>
          <a:srcRect l="3566" t="13474" r="9058" b="2859"/>
          <a:stretch>
            <a:fillRect/>
          </a:stretch>
        </p:blipFill>
        <p:spPr bwMode="auto">
          <a:xfrm>
            <a:off x="18000" y="158500"/>
            <a:ext cx="9108000" cy="6541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err="1" smtClean="0"/>
              <a:t>Урие</a:t>
            </a:r>
            <a:r>
              <a:rPr lang="ru-RU" sz="2400" dirty="0" smtClean="0"/>
              <a:t> </a:t>
            </a:r>
            <a:r>
              <a:rPr lang="ru-RU" sz="2400" dirty="0" err="1" smtClean="0"/>
              <a:t>Эдемова</a:t>
            </a:r>
            <a:r>
              <a:rPr lang="ru-RU" sz="2400" dirty="0" smtClean="0"/>
              <a:t> </a:t>
            </a:r>
            <a:r>
              <a:rPr lang="ru-RU" sz="2400" dirty="0" err="1" smtClean="0"/>
              <a:t>КъМПУ</a:t>
            </a:r>
            <a:r>
              <a:rPr lang="ru-RU" sz="2400" dirty="0" smtClean="0"/>
              <a:t> </a:t>
            </a:r>
            <a:r>
              <a:rPr lang="ru-RU" sz="2400" dirty="0" err="1" smtClean="0"/>
              <a:t>студентлеринен</a:t>
            </a:r>
            <a:r>
              <a:rPr lang="ru-RU" sz="2400" dirty="0" smtClean="0"/>
              <a:t> </a:t>
            </a:r>
            <a:r>
              <a:rPr lang="ru-RU" sz="2400" dirty="0" err="1" smtClean="0"/>
              <a:t>корюшюв</a:t>
            </a:r>
            <a:r>
              <a:rPr lang="ru-RU" sz="2400" dirty="0" smtClean="0"/>
              <a:t> </a:t>
            </a:r>
            <a:r>
              <a:rPr lang="ru-RU" sz="2400" dirty="0" err="1" smtClean="0"/>
              <a:t>вакъытында</a:t>
            </a:r>
            <a:r>
              <a:rPr lang="ru-RU" sz="2400" dirty="0" smtClean="0"/>
              <a:t>, </a:t>
            </a:r>
            <a:r>
              <a:rPr lang="ru-RU" sz="2400" dirty="0" err="1" smtClean="0"/>
              <a:t>янында</a:t>
            </a:r>
            <a:r>
              <a:rPr lang="ru-RU" sz="2400" dirty="0" smtClean="0"/>
              <a:t> </a:t>
            </a:r>
            <a:r>
              <a:rPr lang="ru-RU" sz="2400" dirty="0" err="1" smtClean="0"/>
              <a:t>Ленияр</a:t>
            </a:r>
            <a:r>
              <a:rPr lang="ru-RU" sz="2400" dirty="0" smtClean="0"/>
              <a:t> </a:t>
            </a:r>
            <a:r>
              <a:rPr lang="ru-RU" sz="2400" dirty="0" err="1" smtClean="0"/>
              <a:t>Селимова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D:\Мои документы\изображения\литература язык\презентации по литературе\фото писателей\урие эдемова\21912_2546202791728_816208867_n.jpg"/>
          <p:cNvPicPr>
            <a:picLocks noChangeAspect="1" noChangeArrowheads="1"/>
          </p:cNvPicPr>
          <p:nvPr/>
        </p:nvPicPr>
        <p:blipFill>
          <a:blip r:embed="rId2"/>
          <a:srcRect t="6579" b="5016"/>
          <a:stretch>
            <a:fillRect/>
          </a:stretch>
        </p:blipFill>
        <p:spPr bwMode="auto">
          <a:xfrm>
            <a:off x="857224" y="1470108"/>
            <a:ext cx="7315200" cy="5173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err="1" smtClean="0"/>
              <a:t>Урие</a:t>
            </a:r>
            <a:r>
              <a:rPr lang="ru-RU" sz="2400" dirty="0" smtClean="0"/>
              <a:t> </a:t>
            </a:r>
            <a:r>
              <a:rPr lang="ru-RU" sz="2400" dirty="0" err="1" smtClean="0"/>
              <a:t>ханым</a:t>
            </a:r>
            <a:r>
              <a:rPr lang="ru-RU" sz="2400" dirty="0" smtClean="0"/>
              <a:t> </a:t>
            </a:r>
            <a:r>
              <a:rPr lang="ru-RU" sz="2400" dirty="0" err="1" smtClean="0"/>
              <a:t>ве</a:t>
            </a:r>
            <a:r>
              <a:rPr lang="ru-RU" sz="2400" dirty="0" smtClean="0"/>
              <a:t> </a:t>
            </a:r>
            <a:r>
              <a:rPr lang="ru-RU" sz="2400" dirty="0" err="1" smtClean="0"/>
              <a:t>оджа</a:t>
            </a:r>
            <a:r>
              <a:rPr lang="ru-RU" sz="2400" dirty="0" smtClean="0"/>
              <a:t>, </a:t>
            </a:r>
            <a:r>
              <a:rPr lang="ru-RU" sz="2400" dirty="0" err="1" smtClean="0"/>
              <a:t>шаире</a:t>
            </a:r>
            <a:r>
              <a:rPr lang="ru-RU" sz="2400" dirty="0" smtClean="0"/>
              <a:t> </a:t>
            </a:r>
            <a:r>
              <a:rPr lang="ru-RU" sz="2400" dirty="0" err="1" smtClean="0"/>
              <a:t>Айше</a:t>
            </a:r>
            <a:r>
              <a:rPr lang="ru-RU" sz="2400" dirty="0" smtClean="0"/>
              <a:t> </a:t>
            </a:r>
            <a:r>
              <a:rPr lang="ru-RU" sz="2400" dirty="0" err="1" smtClean="0"/>
              <a:t>Кокиева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Лейля\Desktop\foto\IMG_0841.JPG"/>
          <p:cNvPicPr>
            <a:picLocks noChangeAspect="1" noChangeArrowheads="1"/>
          </p:cNvPicPr>
          <p:nvPr/>
        </p:nvPicPr>
        <p:blipFill>
          <a:blip r:embed="rId2" cstate="print"/>
          <a:srcRect l="4820" t="16067"/>
          <a:stretch>
            <a:fillRect/>
          </a:stretch>
        </p:blipFill>
        <p:spPr bwMode="auto">
          <a:xfrm>
            <a:off x="340298" y="1260546"/>
            <a:ext cx="8463404" cy="559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err="1" smtClean="0"/>
              <a:t>КъМПУ</a:t>
            </a:r>
            <a:r>
              <a:rPr lang="ru-RU" sz="2400" dirty="0" smtClean="0"/>
              <a:t> </a:t>
            </a:r>
            <a:r>
              <a:rPr lang="ru-RU" sz="2400" dirty="0" err="1" smtClean="0"/>
              <a:t>къырымтатар</a:t>
            </a:r>
            <a:r>
              <a:rPr lang="ru-RU" sz="2400" dirty="0" smtClean="0"/>
              <a:t> </a:t>
            </a:r>
            <a:r>
              <a:rPr lang="ru-RU" sz="2400" dirty="0" err="1" smtClean="0"/>
              <a:t>ве</a:t>
            </a:r>
            <a:r>
              <a:rPr lang="ru-RU" sz="2400" dirty="0" smtClean="0"/>
              <a:t> </a:t>
            </a:r>
            <a:r>
              <a:rPr lang="ru-RU" sz="2400" dirty="0" err="1" smtClean="0"/>
              <a:t>тюрк</a:t>
            </a:r>
            <a:r>
              <a:rPr lang="ru-RU" sz="2400" dirty="0" smtClean="0"/>
              <a:t> </a:t>
            </a:r>
            <a:r>
              <a:rPr lang="ru-RU" sz="2400" dirty="0" err="1" smtClean="0"/>
              <a:t>эдебияты</a:t>
            </a:r>
            <a:r>
              <a:rPr lang="ru-RU" sz="2400" dirty="0" smtClean="0"/>
              <a:t> </a:t>
            </a:r>
            <a:r>
              <a:rPr lang="ru-RU" sz="2400" dirty="0" err="1" smtClean="0"/>
              <a:t>кафедрасында</a:t>
            </a:r>
            <a:r>
              <a:rPr lang="ru-RU" sz="2400" dirty="0" smtClean="0"/>
              <a:t> </a:t>
            </a:r>
            <a:r>
              <a:rPr lang="ru-RU" sz="2400" dirty="0" err="1" smtClean="0"/>
              <a:t>корюшюв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Мои документы\изображения\литература язык\презентации по литературе\фото писателей\969262_3146001426319_1724715369_n.jpg"/>
          <p:cNvPicPr>
            <a:picLocks noChangeAspect="1" noChangeArrowheads="1"/>
          </p:cNvPicPr>
          <p:nvPr/>
        </p:nvPicPr>
        <p:blipFill>
          <a:blip r:embed="rId2"/>
          <a:srcRect l="2343" t="7292" r="3125" b="18750"/>
          <a:stretch>
            <a:fillRect/>
          </a:stretch>
        </p:blipFill>
        <p:spPr bwMode="auto">
          <a:xfrm>
            <a:off x="-9323" y="1481638"/>
            <a:ext cx="9162646" cy="53763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err="1" smtClean="0"/>
              <a:t>Аблязиз</a:t>
            </a:r>
            <a:r>
              <a:rPr lang="ru-RU" sz="2400" dirty="0" smtClean="0"/>
              <a:t> </a:t>
            </a:r>
            <a:r>
              <a:rPr lang="ru-RU" sz="2400" dirty="0" err="1" smtClean="0"/>
              <a:t>Велиев</a:t>
            </a:r>
            <a:r>
              <a:rPr lang="ru-RU" sz="2400" dirty="0" smtClean="0"/>
              <a:t>, </a:t>
            </a:r>
            <a:r>
              <a:rPr lang="ru-RU" sz="2400" dirty="0" err="1" smtClean="0"/>
              <a:t>Урие</a:t>
            </a:r>
            <a:r>
              <a:rPr lang="ru-RU" sz="2400" dirty="0" smtClean="0"/>
              <a:t> </a:t>
            </a:r>
            <a:r>
              <a:rPr lang="ru-RU" sz="2400" dirty="0" err="1" smtClean="0"/>
              <a:t>Эдемова</a:t>
            </a:r>
            <a:r>
              <a:rPr lang="ru-RU" sz="2400" dirty="0" smtClean="0"/>
              <a:t>, </a:t>
            </a:r>
            <a:r>
              <a:rPr lang="ru-RU" sz="2400" dirty="0" err="1" smtClean="0"/>
              <a:t>Фера</a:t>
            </a:r>
            <a:r>
              <a:rPr lang="ru-RU" sz="2400" dirty="0" smtClean="0"/>
              <a:t> </a:t>
            </a:r>
            <a:r>
              <a:rPr lang="ru-RU" sz="2400" dirty="0" err="1" smtClean="0"/>
              <a:t>Сеферова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Мои документы\изображения\литература язык\презентации по литературе\601812_3146001346317_1660687500_n.jpg"/>
          <p:cNvPicPr>
            <a:picLocks noChangeAspect="1" noChangeArrowheads="1"/>
          </p:cNvPicPr>
          <p:nvPr/>
        </p:nvPicPr>
        <p:blipFill>
          <a:blip r:embed="rId2"/>
          <a:srcRect t="17708"/>
          <a:stretch>
            <a:fillRect/>
          </a:stretch>
        </p:blipFill>
        <p:spPr bwMode="auto">
          <a:xfrm>
            <a:off x="0" y="1214422"/>
            <a:ext cx="9144000" cy="5643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</a:t>
            </a:r>
            <a:r>
              <a:rPr lang="ru-RU" dirty="0" err="1" smtClean="0"/>
              <a:t>Ана</a:t>
            </a:r>
            <a:r>
              <a:rPr lang="ru-RU" dirty="0" smtClean="0"/>
              <a:t> тили </a:t>
            </a:r>
            <a:r>
              <a:rPr lang="ru-RU" dirty="0" err="1" smtClean="0"/>
              <a:t>оджаларына</a:t>
            </a:r>
            <a:r>
              <a:rPr lang="ru-RU" dirty="0" smtClean="0"/>
              <a:t>» №2 (10) – 2013 </a:t>
            </a:r>
            <a:r>
              <a:rPr lang="ru-RU" dirty="0" err="1" smtClean="0"/>
              <a:t>меджмуасына</a:t>
            </a:r>
            <a:r>
              <a:rPr lang="ru-RU" dirty="0" smtClean="0"/>
              <a:t> </a:t>
            </a:r>
            <a:r>
              <a:rPr lang="ru-RU" dirty="0" err="1" smtClean="0"/>
              <a:t>иляве</a:t>
            </a:r>
            <a:r>
              <a:rPr lang="ru-RU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err="1" smtClean="0"/>
              <a:t>Урие</a:t>
            </a:r>
            <a:r>
              <a:rPr lang="ru-RU" sz="2400" dirty="0" smtClean="0"/>
              <a:t> </a:t>
            </a:r>
            <a:r>
              <a:rPr lang="ru-RU" sz="2400" dirty="0" err="1" smtClean="0"/>
              <a:t>ханым</a:t>
            </a:r>
            <a:r>
              <a:rPr lang="ru-RU" sz="2400" dirty="0" smtClean="0"/>
              <a:t> </a:t>
            </a:r>
            <a:r>
              <a:rPr lang="ru-RU" sz="2400" dirty="0" err="1" smtClean="0"/>
              <a:t>ве</a:t>
            </a:r>
            <a:r>
              <a:rPr lang="ru-RU" sz="2400" dirty="0" smtClean="0"/>
              <a:t> «Ленин </a:t>
            </a:r>
            <a:r>
              <a:rPr lang="ru-RU" sz="2400" dirty="0" err="1" smtClean="0"/>
              <a:t>байрагъы</a:t>
            </a:r>
            <a:r>
              <a:rPr lang="ru-RU" sz="2400" dirty="0" smtClean="0"/>
              <a:t>» </a:t>
            </a:r>
            <a:r>
              <a:rPr lang="ru-RU" sz="2400" dirty="0" err="1" smtClean="0"/>
              <a:t>газетасынынъ</a:t>
            </a:r>
            <a:r>
              <a:rPr lang="ru-RU" sz="2400" dirty="0" smtClean="0"/>
              <a:t> </a:t>
            </a:r>
            <a:r>
              <a:rPr lang="ru-RU" sz="2400" dirty="0" err="1" smtClean="0"/>
              <a:t>муаррири</a:t>
            </a:r>
            <a:r>
              <a:rPr lang="ru-RU" sz="2400" dirty="0" smtClean="0"/>
              <a:t> </a:t>
            </a:r>
            <a:r>
              <a:rPr lang="ru-RU" sz="2400" dirty="0" err="1" smtClean="0"/>
              <a:t>Абселям</a:t>
            </a:r>
            <a:r>
              <a:rPr lang="ru-RU" sz="2400" dirty="0" smtClean="0"/>
              <a:t> </a:t>
            </a:r>
            <a:r>
              <a:rPr lang="ru-RU" sz="2400" dirty="0" err="1" smtClean="0"/>
              <a:t>Ислямов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 l="3934" t="9350" r="4117" b="5026"/>
          <a:stretch>
            <a:fillRect/>
          </a:stretch>
        </p:blipFill>
        <p:spPr bwMode="auto">
          <a:xfrm rot="5400000">
            <a:off x="1937092" y="115432"/>
            <a:ext cx="5269816" cy="77867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err="1" smtClean="0"/>
              <a:t>Февзи</a:t>
            </a:r>
            <a:r>
              <a:rPr lang="ru-RU" sz="2400" dirty="0" smtClean="0"/>
              <a:t> Алиев, </a:t>
            </a:r>
            <a:r>
              <a:rPr lang="ru-RU" sz="2400" dirty="0" err="1" smtClean="0"/>
              <a:t>Урие</a:t>
            </a:r>
            <a:r>
              <a:rPr lang="ru-RU" sz="2400" dirty="0" smtClean="0"/>
              <a:t> </a:t>
            </a:r>
            <a:r>
              <a:rPr lang="ru-RU" sz="2400" dirty="0" err="1" smtClean="0"/>
              <a:t>Эдемова</a:t>
            </a:r>
            <a:r>
              <a:rPr lang="ru-RU" sz="2400" dirty="0" smtClean="0"/>
              <a:t>, </a:t>
            </a:r>
            <a:r>
              <a:rPr lang="ru-RU" sz="2400" dirty="0" err="1" smtClean="0"/>
              <a:t>Черкез</a:t>
            </a:r>
            <a:r>
              <a:rPr lang="ru-RU" sz="2400" dirty="0" smtClean="0"/>
              <a:t> Али 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 l="2671" t="12976" b="39900"/>
          <a:stretch>
            <a:fillRect/>
          </a:stretch>
        </p:blipFill>
        <p:spPr bwMode="auto">
          <a:xfrm>
            <a:off x="715732" y="1682007"/>
            <a:ext cx="7712536" cy="51759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«Ленин </a:t>
            </a:r>
            <a:r>
              <a:rPr lang="ru-RU" sz="2400" dirty="0" err="1" smtClean="0"/>
              <a:t>байрагъы</a:t>
            </a:r>
            <a:r>
              <a:rPr lang="ru-RU" sz="2400" dirty="0" smtClean="0"/>
              <a:t>» </a:t>
            </a:r>
            <a:r>
              <a:rPr lang="ru-RU" sz="2400" dirty="0" err="1" smtClean="0"/>
              <a:t>газетасынынъ</a:t>
            </a:r>
            <a:r>
              <a:rPr lang="ru-RU" sz="2400" dirty="0" smtClean="0"/>
              <a:t> </a:t>
            </a:r>
            <a:r>
              <a:rPr lang="ru-RU" sz="2400" dirty="0" err="1" smtClean="0"/>
              <a:t>муаррири</a:t>
            </a:r>
            <a:r>
              <a:rPr lang="ru-RU" sz="2400" dirty="0" smtClean="0"/>
              <a:t> </a:t>
            </a:r>
            <a:r>
              <a:rPr lang="ru-RU" sz="2400" dirty="0" err="1" smtClean="0"/>
              <a:t>Абселям</a:t>
            </a:r>
            <a:r>
              <a:rPr lang="ru-RU" sz="2400" dirty="0" smtClean="0"/>
              <a:t> </a:t>
            </a:r>
            <a:r>
              <a:rPr lang="ru-RU" sz="2400" dirty="0" err="1" smtClean="0"/>
              <a:t>Ислямовнынъ</a:t>
            </a:r>
            <a:r>
              <a:rPr lang="ru-RU" sz="2400" dirty="0" smtClean="0"/>
              <a:t> </a:t>
            </a:r>
            <a:r>
              <a:rPr lang="ru-RU" sz="2400" dirty="0" err="1" smtClean="0"/>
              <a:t>юбилейинде</a:t>
            </a:r>
            <a:r>
              <a:rPr lang="ru-RU" sz="2400" dirty="0" smtClean="0"/>
              <a:t> </a:t>
            </a:r>
            <a:r>
              <a:rPr lang="ru-RU" sz="2400" dirty="0" err="1" smtClean="0"/>
              <a:t>иштирак</a:t>
            </a:r>
            <a:r>
              <a:rPr lang="ru-RU" sz="2400" dirty="0" smtClean="0"/>
              <a:t> </a:t>
            </a:r>
            <a:r>
              <a:rPr lang="ru-RU" sz="2400" dirty="0" err="1" smtClean="0"/>
              <a:t>эткен</a:t>
            </a:r>
            <a:r>
              <a:rPr lang="ru-RU" sz="2400" dirty="0" smtClean="0"/>
              <a:t> </a:t>
            </a:r>
            <a:r>
              <a:rPr lang="ru-RU" sz="2400" dirty="0" err="1" smtClean="0"/>
              <a:t>языджы</a:t>
            </a:r>
            <a:r>
              <a:rPr lang="ru-RU" sz="2400" dirty="0" smtClean="0"/>
              <a:t> </a:t>
            </a:r>
            <a:r>
              <a:rPr lang="ru-RU" sz="2400" dirty="0" err="1" smtClean="0"/>
              <a:t>ве</a:t>
            </a:r>
            <a:r>
              <a:rPr lang="ru-RU" sz="2400" dirty="0" smtClean="0"/>
              <a:t> </a:t>
            </a:r>
            <a:r>
              <a:rPr lang="ru-RU" sz="2400" dirty="0" err="1" smtClean="0"/>
              <a:t>журналистлер</a:t>
            </a:r>
            <a:r>
              <a:rPr lang="ru-RU" sz="2400" dirty="0" smtClean="0"/>
              <a:t>. </a:t>
            </a:r>
            <a:r>
              <a:rPr lang="ru-RU" sz="2400" dirty="0" err="1" smtClean="0"/>
              <a:t>Ог</a:t>
            </a:r>
            <a:r>
              <a:rPr lang="ru-RU" sz="2400" dirty="0" smtClean="0"/>
              <a:t> </a:t>
            </a:r>
            <a:r>
              <a:rPr lang="ru-RU" sz="2400" dirty="0" err="1" smtClean="0"/>
              <a:t>сырада</a:t>
            </a:r>
            <a:r>
              <a:rPr lang="ru-RU" sz="2400" dirty="0" smtClean="0"/>
              <a:t> </a:t>
            </a:r>
            <a:r>
              <a:rPr lang="ru-RU" sz="2400" dirty="0" err="1" smtClean="0"/>
              <a:t>солда</a:t>
            </a:r>
            <a:r>
              <a:rPr lang="ru-RU" sz="2400" dirty="0" smtClean="0"/>
              <a:t> </a:t>
            </a:r>
            <a:r>
              <a:rPr lang="ru-RU" sz="2400" dirty="0" err="1" smtClean="0"/>
              <a:t>Урие</a:t>
            </a:r>
            <a:r>
              <a:rPr lang="ru-RU" sz="2400" dirty="0" smtClean="0"/>
              <a:t> </a:t>
            </a:r>
            <a:r>
              <a:rPr lang="ru-RU" sz="2400" dirty="0" err="1" smtClean="0"/>
              <a:t>Эдемова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D:\Мои документы\журнал\№2 - 2013\Диск  2- 2013\урие эдемова\gk72-300320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0468" y="1428736"/>
            <a:ext cx="8263064" cy="5429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98" y="274638"/>
            <a:ext cx="8715404" cy="1143000"/>
          </a:xfrm>
        </p:spPr>
        <p:txBody>
          <a:bodyPr>
            <a:normAutofit/>
          </a:bodyPr>
          <a:lstStyle/>
          <a:p>
            <a:r>
              <a:rPr lang="ru-RU" sz="2400" dirty="0" err="1" smtClean="0"/>
              <a:t>Зиядин</a:t>
            </a:r>
            <a:r>
              <a:rPr lang="ru-RU" sz="2400" dirty="0" smtClean="0"/>
              <a:t> </a:t>
            </a:r>
            <a:r>
              <a:rPr lang="ru-RU" sz="2400" dirty="0" err="1" smtClean="0"/>
              <a:t>Джавтобели</a:t>
            </a:r>
            <a:r>
              <a:rPr lang="ru-RU" sz="2400" dirty="0" smtClean="0"/>
              <a:t>, </a:t>
            </a:r>
            <a:r>
              <a:rPr lang="ru-RU" sz="2400" dirty="0" err="1" smtClean="0"/>
              <a:t>Урие</a:t>
            </a:r>
            <a:r>
              <a:rPr lang="ru-RU" sz="2400" dirty="0" smtClean="0"/>
              <a:t> </a:t>
            </a:r>
            <a:r>
              <a:rPr lang="ru-RU" sz="2400" dirty="0" err="1" smtClean="0"/>
              <a:t>Эдемова</a:t>
            </a:r>
            <a:r>
              <a:rPr lang="ru-RU" sz="2400" dirty="0" smtClean="0"/>
              <a:t>, Эмиль </a:t>
            </a:r>
            <a:r>
              <a:rPr lang="ru-RU" sz="2400" dirty="0" err="1" smtClean="0"/>
              <a:t>Амит</a:t>
            </a:r>
            <a:r>
              <a:rPr lang="ru-RU" sz="2400" dirty="0" smtClean="0"/>
              <a:t>, </a:t>
            </a:r>
            <a:r>
              <a:rPr lang="ru-RU" sz="2400" dirty="0" err="1" smtClean="0"/>
              <a:t>Билял</a:t>
            </a:r>
            <a:r>
              <a:rPr lang="ru-RU" sz="2400" dirty="0" smtClean="0"/>
              <a:t> </a:t>
            </a:r>
            <a:r>
              <a:rPr lang="ru-RU" sz="2400" dirty="0" err="1" smtClean="0"/>
              <a:t>Мамбет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2"/>
          <a:srcRect l="71253" t="5950" b="2506"/>
          <a:stretch>
            <a:fillRect/>
          </a:stretch>
        </p:blipFill>
        <p:spPr bwMode="auto">
          <a:xfrm rot="16200000">
            <a:off x="3550341" y="1544986"/>
            <a:ext cx="2043318" cy="7525856"/>
          </a:xfrm>
          <a:prstGeom prst="rect">
            <a:avLst/>
          </a:prstGeom>
          <a:noFill/>
        </p:spPr>
      </p:pic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3"/>
          <a:srcRect t="5560" r="34410" b="1696"/>
          <a:stretch>
            <a:fillRect/>
          </a:stretch>
        </p:blipFill>
        <p:spPr bwMode="auto">
          <a:xfrm rot="16200000">
            <a:off x="3223951" y="-811468"/>
            <a:ext cx="2696099" cy="75436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/>
          </a:bodyPr>
          <a:lstStyle/>
          <a:p>
            <a:r>
              <a:rPr lang="ru-RU" sz="2400" dirty="0" err="1" smtClean="0"/>
              <a:t>Урие</a:t>
            </a:r>
            <a:r>
              <a:rPr lang="ru-RU" sz="2400" dirty="0" smtClean="0"/>
              <a:t> </a:t>
            </a:r>
            <a:r>
              <a:rPr lang="ru-RU" sz="2400" dirty="0" err="1" smtClean="0"/>
              <a:t>ханым</a:t>
            </a:r>
            <a:r>
              <a:rPr lang="ru-RU" sz="2400" dirty="0" smtClean="0"/>
              <a:t> </a:t>
            </a:r>
            <a:r>
              <a:rPr lang="ru-RU" sz="2400" dirty="0" err="1" smtClean="0"/>
              <a:t>омюр</a:t>
            </a:r>
            <a:r>
              <a:rPr lang="ru-RU" sz="2400" dirty="0" smtClean="0"/>
              <a:t> </a:t>
            </a:r>
            <a:r>
              <a:rPr lang="ru-RU" sz="2400" dirty="0" err="1" smtClean="0"/>
              <a:t>аркъадашы</a:t>
            </a:r>
            <a:r>
              <a:rPr lang="ru-RU" sz="2400" dirty="0" smtClean="0"/>
              <a:t> </a:t>
            </a:r>
            <a:r>
              <a:rPr lang="ru-RU" sz="2400" dirty="0" err="1" smtClean="0"/>
              <a:t>Билял</a:t>
            </a:r>
            <a:r>
              <a:rPr lang="ru-RU" sz="2400" dirty="0" smtClean="0"/>
              <a:t> </a:t>
            </a:r>
            <a:r>
              <a:rPr lang="ru-RU" sz="2400" dirty="0" err="1" smtClean="0"/>
              <a:t>Мамбет</a:t>
            </a:r>
            <a:r>
              <a:rPr lang="ru-RU" sz="2400" dirty="0" smtClean="0"/>
              <a:t> иле Трускавец </a:t>
            </a:r>
            <a:r>
              <a:rPr lang="ru-RU" sz="2400" dirty="0" err="1" smtClean="0"/>
              <a:t>санаторийинде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 l="25104" t="7449" r="18822" b="41201"/>
          <a:stretch>
            <a:fillRect/>
          </a:stretch>
        </p:blipFill>
        <p:spPr bwMode="auto">
          <a:xfrm>
            <a:off x="2268940" y="1214398"/>
            <a:ext cx="4606120" cy="5643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ru-RU" sz="2400" dirty="0" err="1" smtClean="0"/>
              <a:t>Мектеп</a:t>
            </a:r>
            <a:r>
              <a:rPr lang="ru-RU" sz="2400" dirty="0" smtClean="0"/>
              <a:t> </a:t>
            </a:r>
            <a:r>
              <a:rPr lang="ru-RU" sz="2400" dirty="0" err="1" smtClean="0"/>
              <a:t>талебелелеринен</a:t>
            </a:r>
            <a:r>
              <a:rPr lang="ru-RU" sz="2400" dirty="0" smtClean="0"/>
              <a:t> </a:t>
            </a:r>
            <a:r>
              <a:rPr lang="ru-RU" sz="2400" dirty="0" err="1" smtClean="0"/>
              <a:t>корюшюв</a:t>
            </a:r>
            <a:r>
              <a:rPr lang="ru-RU" sz="2400" dirty="0" smtClean="0"/>
              <a:t> </a:t>
            </a:r>
            <a:r>
              <a:rPr lang="ru-RU" sz="2400" dirty="0" err="1" smtClean="0"/>
              <a:t>вакъытында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 l="26414" t="10000" r="28102" b="33311"/>
          <a:stretch>
            <a:fillRect/>
          </a:stretch>
        </p:blipFill>
        <p:spPr bwMode="auto">
          <a:xfrm rot="5400000">
            <a:off x="1872000" y="-500200"/>
            <a:ext cx="5400000" cy="88292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И. </a:t>
            </a:r>
            <a:r>
              <a:rPr lang="ru-RU" sz="2400" dirty="0" err="1" smtClean="0"/>
              <a:t>Гаспринский</a:t>
            </a:r>
            <a:r>
              <a:rPr lang="ru-RU" sz="2400" dirty="0" smtClean="0"/>
              <a:t> </a:t>
            </a:r>
            <a:r>
              <a:rPr lang="ru-RU" sz="2400" dirty="0" err="1" smtClean="0"/>
              <a:t>адына</a:t>
            </a:r>
            <a:r>
              <a:rPr lang="ru-RU" sz="2400" dirty="0" smtClean="0"/>
              <a:t> </a:t>
            </a:r>
            <a:r>
              <a:rPr lang="ru-RU" sz="2400" smtClean="0"/>
              <a:t>къырымтатар </a:t>
            </a:r>
            <a:r>
              <a:rPr lang="ru-RU" sz="2400" dirty="0" err="1" smtClean="0"/>
              <a:t>китапханесинде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D:\Мои документы\журнал\№2 - 2013\Диск  2- 2013\урие эдемова\edebiyat2-0702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3446" y="1727200"/>
            <a:ext cx="6477000" cy="4084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173</Words>
  <PresentationFormat>Экран (4:3)</PresentationFormat>
  <Paragraphs>17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Урие Эдемова</vt:lpstr>
      <vt:lpstr>Озьбекистан языджылары бирлиги бинасынынъ янында, биринджи сырада солдан У. Эдемова</vt:lpstr>
      <vt:lpstr>Урие ханым ве «Ленин байрагъы» газетасынынъ муаррири Абселям Ислямов</vt:lpstr>
      <vt:lpstr>Февзи Алиев, Урие Эдемова, Черкез Али </vt:lpstr>
      <vt:lpstr>«Ленин байрагъы» газетасынынъ муаррири Абселям Ислямовнынъ юбилейинде иштирак эткен языджы ве журналистлер. Ог сырада солда Урие Эдемова</vt:lpstr>
      <vt:lpstr>Зиядин Джавтобели, Урие Эдемова, Эмиль Амит, Билял Мамбет</vt:lpstr>
      <vt:lpstr>Урие ханым омюр аркъадашы Билял Мамбет иле Трускавец санаторийинде</vt:lpstr>
      <vt:lpstr>Мектеп талебелелеринен корюшюв вакъытында</vt:lpstr>
      <vt:lpstr>И. Гаспринский адына къырымтатар китапханесинде </vt:lpstr>
      <vt:lpstr>Ишдеш, меслекдеш, иджаткярлар къорантасы</vt:lpstr>
      <vt:lpstr>«Буюк эсер язмакъ ичюн инсандан буюк кучь, чыдам, сабыр, джесарет, метанет, ираде талап олуна». (У. Эдемова)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Урие Эдемова КъМПУ студентлеринен корюшюв вакъытында, янында Ленияр Селимова</vt:lpstr>
      <vt:lpstr>Урие ханым ве оджа, шаире Айше Кокиева</vt:lpstr>
      <vt:lpstr>КъМПУ къырымтатар ве тюрк эдебияты кафедрасында корюшюв</vt:lpstr>
      <vt:lpstr>Аблязиз Велиев, Урие Эдемова, Фера Сеферова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Урие Эдемова</dc:title>
  <dc:creator>Лейля</dc:creator>
  <cp:lastModifiedBy>Лейля</cp:lastModifiedBy>
  <cp:revision>38</cp:revision>
  <dcterms:created xsi:type="dcterms:W3CDTF">2013-06-10T10:25:38Z</dcterms:created>
  <dcterms:modified xsi:type="dcterms:W3CDTF">2018-04-23T15:27:41Z</dcterms:modified>
</cp:coreProperties>
</file>