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7" r:id="rId11"/>
    <p:sldId id="268" r:id="rId12"/>
    <p:sldId id="269" r:id="rId1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0" y="2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943600" y="8555568"/>
            <a:ext cx="571500" cy="486833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6172200" cy="62788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56" y="4357687"/>
            <a:ext cx="5715040" cy="250033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Ф.М. Асанова </a:t>
            </a:r>
            <a:r>
              <a:rPr lang="ru-RU" dirty="0" err="1" smtClean="0">
                <a:solidFill>
                  <a:srgbClr val="002060"/>
                </a:solidFill>
              </a:rPr>
              <a:t>азырлагъан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усулий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къулланмалар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ве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терджиме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эткен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дерсликлер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Лейля\Downloads\журнал\1 - 2018\асанова ф\a f foto\IMG_5076_pp9-12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8" y="1142976"/>
            <a:ext cx="2268017" cy="3024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Лейля\Downloads\журнал\1 - 2018\асанова ф\a f книги\Новая папка\DSC_0537 (1).jpg"/>
          <p:cNvPicPr>
            <a:picLocks noChangeAspect="1" noChangeArrowheads="1"/>
          </p:cNvPicPr>
          <p:nvPr/>
        </p:nvPicPr>
        <p:blipFill>
          <a:blip r:embed="rId2"/>
          <a:srcRect l="1986" r="4470"/>
          <a:stretch>
            <a:fillRect/>
          </a:stretch>
        </p:blipFill>
        <p:spPr bwMode="auto">
          <a:xfrm>
            <a:off x="-158786" y="137160"/>
            <a:ext cx="7175573" cy="8869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Лейля\Downloads\журнал\1 - 2018\асанова ф\a f книги\Новая папка\DSC_0533.jpg"/>
          <p:cNvPicPr>
            <a:picLocks noChangeAspect="1" noChangeArrowheads="1"/>
          </p:cNvPicPr>
          <p:nvPr/>
        </p:nvPicPr>
        <p:blipFill>
          <a:blip r:embed="rId2"/>
          <a:srcRect r="4803" b="7335"/>
          <a:stretch>
            <a:fillRect/>
          </a:stretch>
        </p:blipFill>
        <p:spPr bwMode="auto">
          <a:xfrm>
            <a:off x="-96449" y="-3575"/>
            <a:ext cx="7050899" cy="9151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Лейля\Downloads\журнал\1 - 2018\асанова ф\a f книги\Новая папка\DSC_0537 (1).jpg"/>
          <p:cNvPicPr>
            <a:picLocks noChangeAspect="1" noChangeArrowheads="1"/>
          </p:cNvPicPr>
          <p:nvPr/>
        </p:nvPicPr>
        <p:blipFill>
          <a:blip r:embed="rId2"/>
          <a:srcRect l="2759" r="7836"/>
          <a:stretch>
            <a:fillRect/>
          </a:stretch>
        </p:blipFill>
        <p:spPr bwMode="auto">
          <a:xfrm>
            <a:off x="-39" y="137160"/>
            <a:ext cx="6858079" cy="8869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ейля\Downloads\журнал\1 - 2018\асанова ф\a f книги\Новая папка\2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7000" y="512024"/>
            <a:ext cx="6912000" cy="81199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ейля\Downloads\журнал\1 - 2018\асанова ф\a f книги\Новая папка\2006-1.jpg"/>
          <p:cNvPicPr>
            <a:picLocks noChangeAspect="1" noChangeArrowheads="1"/>
          </p:cNvPicPr>
          <p:nvPr/>
        </p:nvPicPr>
        <p:blipFill>
          <a:blip r:embed="rId2"/>
          <a:srcRect l="986" r="12645"/>
          <a:stretch>
            <a:fillRect/>
          </a:stretch>
        </p:blipFill>
        <p:spPr bwMode="auto">
          <a:xfrm>
            <a:off x="0" y="251460"/>
            <a:ext cx="6937227" cy="8641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ейля\Downloads\журнал\1 - 2018\асанова ф\a f книги\Новая папка\2008.jpg"/>
          <p:cNvPicPr>
            <a:picLocks noChangeAspect="1" noChangeArrowheads="1"/>
          </p:cNvPicPr>
          <p:nvPr/>
        </p:nvPicPr>
        <p:blipFill>
          <a:blip r:embed="rId2"/>
          <a:srcRect l="1268" r="1268"/>
          <a:stretch>
            <a:fillRect/>
          </a:stretch>
        </p:blipFill>
        <p:spPr bwMode="auto">
          <a:xfrm>
            <a:off x="0" y="251460"/>
            <a:ext cx="6858000" cy="8641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ейля\Downloads\журнал\1 - 2018\асанова ф\a f книги\Новая папка\2009.jpg"/>
          <p:cNvPicPr>
            <a:picLocks noChangeAspect="1" noChangeArrowheads="1"/>
          </p:cNvPicPr>
          <p:nvPr/>
        </p:nvPicPr>
        <p:blipFill>
          <a:blip r:embed="rId2"/>
          <a:srcRect l="6696" r="13318"/>
          <a:stretch>
            <a:fillRect/>
          </a:stretch>
        </p:blipFill>
        <p:spPr bwMode="auto">
          <a:xfrm>
            <a:off x="-520516" y="868680"/>
            <a:ext cx="7899033" cy="7406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ейля\Downloads\журнал\1 - 2018\асанова ф\a f книги\Новая папка\2915.jpg"/>
          <p:cNvPicPr>
            <a:picLocks noChangeAspect="1" noChangeArrowheads="1"/>
          </p:cNvPicPr>
          <p:nvPr/>
        </p:nvPicPr>
        <p:blipFill>
          <a:blip r:embed="rId2"/>
          <a:srcRect l="8791" r="8791"/>
          <a:stretch>
            <a:fillRect/>
          </a:stretch>
        </p:blipFill>
        <p:spPr bwMode="auto">
          <a:xfrm>
            <a:off x="0" y="251460"/>
            <a:ext cx="6858000" cy="8641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Лейля\Downloads\журнал\1 - 2018\асанова ф\a f книги\Новая папка\DSC_0545.jpg"/>
          <p:cNvPicPr>
            <a:picLocks noChangeAspect="1" noChangeArrowheads="1"/>
          </p:cNvPicPr>
          <p:nvPr/>
        </p:nvPicPr>
        <p:blipFill>
          <a:blip r:embed="rId2"/>
          <a:srcRect l="49228" r="2546" b="4682"/>
          <a:stretch>
            <a:fillRect/>
          </a:stretch>
        </p:blipFill>
        <p:spPr bwMode="auto">
          <a:xfrm>
            <a:off x="-285776" y="64279"/>
            <a:ext cx="7143776" cy="90154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ейля\Downloads\журнал\1 - 2018\асанова ф\a f книги\Новая папка\DSC_0545.jpg"/>
          <p:cNvPicPr>
            <a:picLocks noChangeAspect="1" noChangeArrowheads="1"/>
          </p:cNvPicPr>
          <p:nvPr/>
        </p:nvPicPr>
        <p:blipFill>
          <a:blip r:embed="rId2"/>
          <a:srcRect r="51141"/>
          <a:stretch>
            <a:fillRect/>
          </a:stretch>
        </p:blipFill>
        <p:spPr bwMode="auto">
          <a:xfrm>
            <a:off x="51444" y="158115"/>
            <a:ext cx="6755112" cy="88277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Лейля\Downloads\журнал\1 - 2018\асанова ф\a f книги\Новая папка\DSC_0542.jpg"/>
          <p:cNvPicPr>
            <a:picLocks noChangeAspect="1" noChangeArrowheads="1"/>
          </p:cNvPicPr>
          <p:nvPr/>
        </p:nvPicPr>
        <p:blipFill>
          <a:blip r:embed="rId2"/>
          <a:srcRect l="17856" t="2975" r="22619"/>
          <a:stretch>
            <a:fillRect/>
          </a:stretch>
        </p:blipFill>
        <p:spPr bwMode="auto">
          <a:xfrm>
            <a:off x="0" y="380016"/>
            <a:ext cx="6858000" cy="8383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</TotalTime>
  <Words>10</Words>
  <PresentationFormat>Экран (4:3)</PresentationFormat>
  <Paragraphs>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Асанова Фатиме Мусаевна </dc:title>
  <dc:creator>Лейля</dc:creator>
  <cp:lastModifiedBy>Лейля</cp:lastModifiedBy>
  <cp:revision>4</cp:revision>
  <dcterms:created xsi:type="dcterms:W3CDTF">2018-07-10T06:35:06Z</dcterms:created>
  <dcterms:modified xsi:type="dcterms:W3CDTF">2018-07-15T12:12:23Z</dcterms:modified>
</cp:coreProperties>
</file>